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1"/>
    <p:sldMasterId id="2147483669" r:id="rId2"/>
    <p:sldMasterId id="2147483703" r:id="rId3"/>
    <p:sldMasterId id="2147483717" r:id="rId4"/>
  </p:sldMasterIdLst>
  <p:notesMasterIdLst>
    <p:notesMasterId r:id="rId48"/>
  </p:notesMasterIdLst>
  <p:sldIdLst>
    <p:sldId id="432" r:id="rId5"/>
    <p:sldId id="434" r:id="rId6"/>
    <p:sldId id="276" r:id="rId7"/>
    <p:sldId id="315" r:id="rId8"/>
    <p:sldId id="277" r:id="rId9"/>
    <p:sldId id="299" r:id="rId10"/>
    <p:sldId id="301" r:id="rId11"/>
    <p:sldId id="435" r:id="rId12"/>
    <p:sldId id="302" r:id="rId13"/>
    <p:sldId id="303" r:id="rId14"/>
    <p:sldId id="318" r:id="rId15"/>
    <p:sldId id="304" r:id="rId16"/>
    <p:sldId id="446" r:id="rId17"/>
    <p:sldId id="445" r:id="rId18"/>
    <p:sldId id="436" r:id="rId19"/>
    <p:sldId id="305" r:id="rId20"/>
    <p:sldId id="437" r:id="rId21"/>
    <p:sldId id="319" r:id="rId22"/>
    <p:sldId id="306" r:id="rId23"/>
    <p:sldId id="438" r:id="rId24"/>
    <p:sldId id="447" r:id="rId25"/>
    <p:sldId id="448" r:id="rId26"/>
    <p:sldId id="449" r:id="rId27"/>
    <p:sldId id="440" r:id="rId28"/>
    <p:sldId id="441" r:id="rId29"/>
    <p:sldId id="307" r:id="rId30"/>
    <p:sldId id="442" r:id="rId31"/>
    <p:sldId id="308" r:id="rId32"/>
    <p:sldId id="443" r:id="rId33"/>
    <p:sldId id="444" r:id="rId34"/>
    <p:sldId id="452" r:id="rId35"/>
    <p:sldId id="309" r:id="rId36"/>
    <p:sldId id="310" r:id="rId37"/>
    <p:sldId id="311" r:id="rId38"/>
    <p:sldId id="312" r:id="rId39"/>
    <p:sldId id="313" r:id="rId40"/>
    <p:sldId id="364" r:id="rId41"/>
    <p:sldId id="320" r:id="rId42"/>
    <p:sldId id="321" r:id="rId43"/>
    <p:sldId id="322" r:id="rId44"/>
    <p:sldId id="450" r:id="rId45"/>
    <p:sldId id="451" r:id="rId46"/>
    <p:sldId id="453"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031E"/>
    <a:srgbClr val="3F1F53"/>
    <a:srgbClr val="FEB2BD"/>
    <a:srgbClr val="1D208F"/>
    <a:srgbClr val="1665DA"/>
    <a:srgbClr val="211E54"/>
    <a:srgbClr val="F4E59C"/>
    <a:srgbClr val="DDDDDD"/>
    <a:srgbClr val="47ABE3"/>
    <a:srgbClr val="005E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44" autoAdjust="0"/>
    <p:restoredTop sz="94660"/>
  </p:normalViewPr>
  <p:slideViewPr>
    <p:cSldViewPr>
      <p:cViewPr varScale="1">
        <p:scale>
          <a:sx n="66" d="100"/>
          <a:sy n="66" d="100"/>
        </p:scale>
        <p:origin x="-155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B2BE5B2-9FDA-4011-B122-A1CD22747101}" type="datetimeFigureOut">
              <a:rPr lang="fa-IR" smtClean="0"/>
              <a:pPr/>
              <a:t>06/05/1437</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942AB54-D4AE-40C7-9A21-495658232A2F}" type="slidenum">
              <a:rPr lang="fa-IR" smtClean="0"/>
              <a:pPr/>
              <a:t>‹#›</a:t>
            </a:fld>
            <a:endParaRPr lang="fa-IR"/>
          </a:p>
        </p:txBody>
      </p:sp>
    </p:spTree>
    <p:extLst>
      <p:ext uri="{BB962C8B-B14F-4D97-AF65-F5344CB8AC3E}">
        <p14:creationId xmlns:p14="http://schemas.microsoft.com/office/powerpoint/2010/main" val="53028400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C942AB54-D4AE-40C7-9A21-495658232A2F}" type="slidenum">
              <a:rPr lang="fa-IR" smtClean="0"/>
              <a:pPr/>
              <a:t>3</a:t>
            </a:fld>
            <a:endParaRPr lang="fa-IR"/>
          </a:p>
        </p:txBody>
      </p:sp>
    </p:spTree>
    <p:extLst>
      <p:ext uri="{BB962C8B-B14F-4D97-AF65-F5344CB8AC3E}">
        <p14:creationId xmlns:p14="http://schemas.microsoft.com/office/powerpoint/2010/main" val="831088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smtClean="0"/>
          </a:p>
          <a:p>
            <a:endParaRPr lang="fa-IR"/>
          </a:p>
        </p:txBody>
      </p:sp>
      <p:sp>
        <p:nvSpPr>
          <p:cNvPr id="4" name="Slide Number Placeholder 3"/>
          <p:cNvSpPr>
            <a:spLocks noGrp="1"/>
          </p:cNvSpPr>
          <p:nvPr>
            <p:ph type="sldNum" sz="quarter" idx="10"/>
          </p:nvPr>
        </p:nvSpPr>
        <p:spPr/>
        <p:txBody>
          <a:bodyPr/>
          <a:lstStyle/>
          <a:p>
            <a:fld id="{C942AB54-D4AE-40C7-9A21-495658232A2F}" type="slidenum">
              <a:rPr lang="fa-IR" smtClean="0"/>
              <a:pPr/>
              <a:t>12</a:t>
            </a:fld>
            <a:endParaRPr lang="fa-IR"/>
          </a:p>
        </p:txBody>
      </p:sp>
    </p:spTree>
    <p:extLst>
      <p:ext uri="{BB962C8B-B14F-4D97-AF65-F5344CB8AC3E}">
        <p14:creationId xmlns:p14="http://schemas.microsoft.com/office/powerpoint/2010/main" val="2459912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smtClean="0"/>
          </a:p>
          <a:p>
            <a:endParaRPr lang="fa-IR"/>
          </a:p>
        </p:txBody>
      </p:sp>
      <p:sp>
        <p:nvSpPr>
          <p:cNvPr id="4" name="Slide Number Placeholder 3"/>
          <p:cNvSpPr>
            <a:spLocks noGrp="1"/>
          </p:cNvSpPr>
          <p:nvPr>
            <p:ph type="sldNum" sz="quarter" idx="10"/>
          </p:nvPr>
        </p:nvSpPr>
        <p:spPr/>
        <p:txBody>
          <a:bodyPr/>
          <a:lstStyle/>
          <a:p>
            <a:fld id="{C942AB54-D4AE-40C7-9A21-495658232A2F}" type="slidenum">
              <a:rPr lang="fa-IR" smtClean="0">
                <a:solidFill>
                  <a:prstClr val="black"/>
                </a:solidFill>
              </a:rPr>
              <a:pPr/>
              <a:t>13</a:t>
            </a:fld>
            <a:endParaRPr lang="fa-IR">
              <a:solidFill>
                <a:prstClr val="black"/>
              </a:solidFill>
            </a:endParaRPr>
          </a:p>
        </p:txBody>
      </p:sp>
    </p:spTree>
    <p:extLst>
      <p:ext uri="{BB962C8B-B14F-4D97-AF65-F5344CB8AC3E}">
        <p14:creationId xmlns:p14="http://schemas.microsoft.com/office/powerpoint/2010/main" val="24599124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096" name="Picture 24" descr="bar_1"/>
          <p:cNvPicPr>
            <a:picLocks noChangeAspect="1" noChangeArrowheads="1"/>
          </p:cNvPicPr>
          <p:nvPr/>
        </p:nvPicPr>
        <p:blipFill>
          <a:blip r:embed="rId3" cstate="print"/>
          <a:srcRect/>
          <a:stretch>
            <a:fillRect/>
          </a:stretch>
        </p:blipFill>
        <p:spPr bwMode="auto">
          <a:xfrm>
            <a:off x="0" y="1981200"/>
            <a:ext cx="7010400" cy="1600200"/>
          </a:xfrm>
          <a:prstGeom prst="rect">
            <a:avLst/>
          </a:prstGeom>
          <a:noFill/>
        </p:spPr>
      </p:pic>
      <p:sp>
        <p:nvSpPr>
          <p:cNvPr id="3074" name="Rectangle 2"/>
          <p:cNvSpPr>
            <a:spLocks noGrp="1" noChangeArrowheads="1"/>
          </p:cNvSpPr>
          <p:nvPr>
            <p:ph type="ctrTitle"/>
          </p:nvPr>
        </p:nvSpPr>
        <p:spPr bwMode="gray">
          <a:xfrm>
            <a:off x="381000" y="2187575"/>
            <a:ext cx="6019800" cy="708025"/>
          </a:xfrm>
        </p:spPr>
        <p:txBody>
          <a:bodyPr/>
          <a:lstStyle>
            <a:lvl1pPr>
              <a:defRPr sz="4000">
                <a:solidFill>
                  <a:srgbClr val="000000"/>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bwMode="gray">
          <a:xfrm>
            <a:off x="3886200" y="4953000"/>
            <a:ext cx="3429000" cy="457200"/>
          </a:xfrm>
        </p:spPr>
        <p:txBody>
          <a:bodyPr/>
          <a:lstStyle>
            <a:lvl1pPr marL="0" indent="0">
              <a:buFont typeface="Wingdings" pitchFamily="2" charset="2"/>
              <a:buNone/>
              <a:defRPr sz="1800"/>
            </a:lvl1pPr>
          </a:lstStyle>
          <a:p>
            <a:r>
              <a:rPr lang="en-US" smtClean="0"/>
              <a:t>Click to edit Master subtitle style</a:t>
            </a:r>
            <a:endParaRPr lang="en-US"/>
          </a:p>
        </p:txBody>
      </p:sp>
      <p:sp>
        <p:nvSpPr>
          <p:cNvPr id="3076" name="Rectangle 4"/>
          <p:cNvSpPr>
            <a:spLocks noGrp="1" noChangeArrowheads="1"/>
          </p:cNvSpPr>
          <p:nvPr>
            <p:ph type="dt" sz="half" idx="2"/>
          </p:nvPr>
        </p:nvSpPr>
        <p:spPr bwMode="gray">
          <a:xfrm>
            <a:off x="457200" y="6553200"/>
            <a:ext cx="2133600" cy="171450"/>
          </a:xfrm>
        </p:spPr>
        <p:txBody>
          <a:bodyPr/>
          <a:lstStyle>
            <a:lvl1pPr>
              <a:defRPr sz="1200"/>
            </a:lvl1pPr>
          </a:lstStyle>
          <a:p>
            <a:endParaRPr lang="en-US"/>
          </a:p>
        </p:txBody>
      </p:sp>
      <p:sp>
        <p:nvSpPr>
          <p:cNvPr id="3078" name="Rectangle 6"/>
          <p:cNvSpPr>
            <a:spLocks noGrp="1" noChangeArrowheads="1"/>
          </p:cNvSpPr>
          <p:nvPr>
            <p:ph type="sldNum" sz="quarter" idx="4"/>
          </p:nvPr>
        </p:nvSpPr>
        <p:spPr bwMode="gray">
          <a:xfrm>
            <a:off x="6553200" y="6610350"/>
            <a:ext cx="2133600" cy="171450"/>
          </a:xfrm>
        </p:spPr>
        <p:txBody>
          <a:bodyPr/>
          <a:lstStyle>
            <a:lvl1pPr>
              <a:defRPr sz="1200"/>
            </a:lvl1pPr>
          </a:lstStyle>
          <a:p>
            <a:fld id="{223484E0-0C40-4955-9F4F-15A22ADA85A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0AD030D-D85E-4E81-A734-0C33735B343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504825"/>
            <a:ext cx="2076450" cy="589597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381000" y="504825"/>
            <a:ext cx="6076950" cy="5895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F142A6-1FD9-4E4F-8B57-EB512CBBC87E}"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504825"/>
            <a:ext cx="4953000" cy="563563"/>
          </a:xfrm>
        </p:spPr>
        <p:txBody>
          <a:bodyPr/>
          <a:lstStyle/>
          <a:p>
            <a:r>
              <a:rPr lang="en-US" smtClean="0"/>
              <a:t>Click to edit Master title style</a:t>
            </a:r>
            <a:endParaRPr lang="fa-IR"/>
          </a:p>
        </p:txBody>
      </p:sp>
      <p:sp>
        <p:nvSpPr>
          <p:cNvPr id="3" name="Chart Placeholder 2"/>
          <p:cNvSpPr>
            <a:spLocks noGrp="1"/>
          </p:cNvSpPr>
          <p:nvPr>
            <p:ph type="chart" idx="1"/>
          </p:nvPr>
        </p:nvSpPr>
        <p:spPr>
          <a:xfrm>
            <a:off x="381000" y="1371600"/>
            <a:ext cx="8305800" cy="5029200"/>
          </a:xfrm>
        </p:spPr>
        <p:txBody>
          <a:bodyPr/>
          <a:lstStyle/>
          <a:p>
            <a:r>
              <a:rPr lang="en-US" smtClean="0"/>
              <a:t>Click icon to add chart</a:t>
            </a:r>
            <a:endParaRPr lang="fa-IR"/>
          </a:p>
        </p:txBody>
      </p:sp>
      <p:sp>
        <p:nvSpPr>
          <p:cNvPr id="4" name="Date Placeholder 3"/>
          <p:cNvSpPr>
            <a:spLocks noGrp="1"/>
          </p:cNvSpPr>
          <p:nvPr>
            <p:ph type="dt" sz="half" idx="10"/>
          </p:nvPr>
        </p:nvSpPr>
        <p:spPr>
          <a:xfrm>
            <a:off x="381000" y="6553200"/>
            <a:ext cx="2133600" cy="244475"/>
          </a:xfrm>
        </p:spPr>
        <p:txBody>
          <a:bodyPr/>
          <a:lstStyle>
            <a:lvl1pPr>
              <a:defRPr/>
            </a:lvl1pPr>
          </a:lstStyle>
          <a:p>
            <a:endParaRPr lang="en-US"/>
          </a:p>
        </p:txBody>
      </p:sp>
      <p:sp>
        <p:nvSpPr>
          <p:cNvPr id="5" name="Footer Placeholder 4"/>
          <p:cNvSpPr>
            <a:spLocks noGrp="1"/>
          </p:cNvSpPr>
          <p:nvPr>
            <p:ph type="ftr" sz="quarter" idx="11"/>
          </p:nvPr>
        </p:nvSpPr>
        <p:spPr>
          <a:xfrm>
            <a:off x="3124200" y="6553200"/>
            <a:ext cx="2895600" cy="244475"/>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553200"/>
            <a:ext cx="2133600" cy="244475"/>
          </a:xfrm>
        </p:spPr>
        <p:txBody>
          <a:bodyPr/>
          <a:lstStyle>
            <a:lvl1pPr>
              <a:defRPr/>
            </a:lvl1pPr>
          </a:lstStyle>
          <a:p>
            <a:fld id="{6C3520B9-7AAA-42EA-A7AA-6411CC99243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504825"/>
            <a:ext cx="4953000" cy="563563"/>
          </a:xfrm>
        </p:spPr>
        <p:txBody>
          <a:bodyPr/>
          <a:lstStyle/>
          <a:p>
            <a:r>
              <a:rPr lang="en-US" smtClean="0"/>
              <a:t>Click to edit Master title style</a:t>
            </a:r>
            <a:endParaRPr lang="fa-IR"/>
          </a:p>
        </p:txBody>
      </p:sp>
      <p:sp>
        <p:nvSpPr>
          <p:cNvPr id="3" name="Table Placeholder 2"/>
          <p:cNvSpPr>
            <a:spLocks noGrp="1"/>
          </p:cNvSpPr>
          <p:nvPr>
            <p:ph type="tbl" idx="1"/>
          </p:nvPr>
        </p:nvSpPr>
        <p:spPr>
          <a:xfrm>
            <a:off x="381000" y="1371600"/>
            <a:ext cx="8305800" cy="5029200"/>
          </a:xfrm>
        </p:spPr>
        <p:txBody>
          <a:bodyPr/>
          <a:lstStyle/>
          <a:p>
            <a:r>
              <a:rPr lang="en-US" smtClean="0"/>
              <a:t>Click icon to add table</a:t>
            </a:r>
            <a:endParaRPr lang="fa-IR"/>
          </a:p>
        </p:txBody>
      </p:sp>
      <p:sp>
        <p:nvSpPr>
          <p:cNvPr id="4" name="Date Placeholder 3"/>
          <p:cNvSpPr>
            <a:spLocks noGrp="1"/>
          </p:cNvSpPr>
          <p:nvPr>
            <p:ph type="dt" sz="half" idx="10"/>
          </p:nvPr>
        </p:nvSpPr>
        <p:spPr>
          <a:xfrm>
            <a:off x="381000" y="6553200"/>
            <a:ext cx="2133600" cy="244475"/>
          </a:xfrm>
        </p:spPr>
        <p:txBody>
          <a:bodyPr/>
          <a:lstStyle>
            <a:lvl1pPr>
              <a:defRPr/>
            </a:lvl1pPr>
          </a:lstStyle>
          <a:p>
            <a:endParaRPr lang="en-US"/>
          </a:p>
        </p:txBody>
      </p:sp>
      <p:sp>
        <p:nvSpPr>
          <p:cNvPr id="5" name="Footer Placeholder 4"/>
          <p:cNvSpPr>
            <a:spLocks noGrp="1"/>
          </p:cNvSpPr>
          <p:nvPr>
            <p:ph type="ftr" sz="quarter" idx="11"/>
          </p:nvPr>
        </p:nvSpPr>
        <p:spPr>
          <a:xfrm>
            <a:off x="3124200" y="6553200"/>
            <a:ext cx="2895600" cy="244475"/>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553200"/>
            <a:ext cx="2133600" cy="244475"/>
          </a:xfrm>
        </p:spPr>
        <p:txBody>
          <a:bodyPr/>
          <a:lstStyle>
            <a:lvl1pPr>
              <a:defRPr/>
            </a:lvl1pPr>
          </a:lstStyle>
          <a:p>
            <a:fld id="{C0E375A3-C0C7-411F-A399-DD208211EBD2}"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A1D185-8BC4-4373-BEAB-F8A3CE8CB281}"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A1D185-8BC4-4373-BEAB-F8A3CE8CB281}"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A1D185-8BC4-4373-BEAB-F8A3CE8CB281}"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A1D185-8BC4-4373-BEAB-F8A3CE8CB281}"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A1D185-8BC4-4373-BEAB-F8A3CE8CB281}"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Rectangle 4"/>
          <p:cNvSpPr>
            <a:spLocks noGrp="1" noChangeArrowheads="1"/>
          </p:cNvSpPr>
          <p:nvPr>
            <p:ph type="dt" sz="half" idx="10"/>
          </p:nvPr>
        </p:nvSpPr>
        <p:spPr bwMode="gray">
          <a:xfrm>
            <a:off x="457200" y="6553200"/>
            <a:ext cx="2133600" cy="171450"/>
          </a:xfrm>
        </p:spPr>
        <p:txBody>
          <a:bodyPr/>
          <a:lstStyle>
            <a:lvl1pPr>
              <a:defRPr sz="1200" smtClean="0"/>
            </a:lvl1pPr>
          </a:lstStyle>
          <a:p>
            <a:pPr>
              <a:defRPr/>
            </a:pPr>
            <a:endParaRPr lang="en-US">
              <a:solidFill>
                <a:srgbClr val="FFFFFF"/>
              </a:solidFill>
            </a:endParaRPr>
          </a:p>
        </p:txBody>
      </p:sp>
    </p:spTree>
    <p:extLst>
      <p:ext uri="{BB962C8B-B14F-4D97-AF65-F5344CB8AC3E}">
        <p14:creationId xmlns:p14="http://schemas.microsoft.com/office/powerpoint/2010/main" val="3321618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360C644-A194-417B-B275-01CA40669B18}"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A1D185-8BC4-4373-BEAB-F8A3CE8CB28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41209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64C1B4-96CD-4AB6-98A0-00958CC815C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997437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0767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0767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70D219A-CED7-4C92-BBC3-41425AAE95D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418193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38A1911-598B-4770-86BB-2B6101FA5B8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845279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DBC2FCC-B1D4-4DC1-B0D0-865425702DD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536500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FE63D75-72AD-4B35-996B-1328AE4591C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829835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2C50CE4-EBF9-492C-A18B-A3B25411657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070429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CA2CFC-1640-4F20-A948-F173906C98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468570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EFC90E-DAF2-4FA3-994C-97BD8D0A54A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844002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504825"/>
            <a:ext cx="2076450" cy="5895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504825"/>
            <a:ext cx="6076950" cy="5895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FBA5A0-C64E-49F7-B636-FE4C8842402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59685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41C8E6D-3342-44B0-A10D-478E180D5BEE}"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504825"/>
            <a:ext cx="4953000" cy="56356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81000" y="1371600"/>
            <a:ext cx="8305800" cy="5029200"/>
          </a:xfrm>
        </p:spPr>
        <p:txBody>
          <a:bodyPr/>
          <a:lstStyle/>
          <a:p>
            <a:pPr lvl="0"/>
            <a:r>
              <a:rPr lang="en-US" noProof="0" smtClean="0"/>
              <a:t>Click icon to add chart</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832DB7-2A66-447B-822C-8456CF5390A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484358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504825"/>
            <a:ext cx="4953000" cy="5635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371600"/>
            <a:ext cx="8305800" cy="5029200"/>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374531-9897-4C0B-8061-2F45C20D03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511017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Rectangle 4"/>
          <p:cNvSpPr>
            <a:spLocks noGrp="1" noChangeArrowheads="1"/>
          </p:cNvSpPr>
          <p:nvPr>
            <p:ph type="dt" sz="half" idx="10"/>
          </p:nvPr>
        </p:nvSpPr>
        <p:spPr bwMode="gray">
          <a:xfrm>
            <a:off x="457200" y="6553200"/>
            <a:ext cx="2133600" cy="171450"/>
          </a:xfrm>
        </p:spPr>
        <p:txBody>
          <a:bodyPr/>
          <a:lstStyle>
            <a:lvl1pPr>
              <a:defRPr sz="1200" smtClean="0"/>
            </a:lvl1pPr>
          </a:lstStyle>
          <a:p>
            <a:pPr>
              <a:defRPr/>
            </a:pPr>
            <a:endParaRPr lang="en-US">
              <a:solidFill>
                <a:srgbClr val="FFFFFF"/>
              </a:solidFill>
            </a:endParaRPr>
          </a:p>
        </p:txBody>
      </p:sp>
    </p:spTree>
    <p:extLst>
      <p:ext uri="{BB962C8B-B14F-4D97-AF65-F5344CB8AC3E}">
        <p14:creationId xmlns:p14="http://schemas.microsoft.com/office/powerpoint/2010/main" val="11540726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A1D185-8BC4-4373-BEAB-F8A3CE8CB28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845855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64C1B4-96CD-4AB6-98A0-00958CC815C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482316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0767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0767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70D219A-CED7-4C92-BBC3-41425AAE95D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13690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38A1911-598B-4770-86BB-2B6101FA5B8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115581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DBC2FCC-B1D4-4DC1-B0D0-865425702DD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315010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FE63D75-72AD-4B35-996B-1328AE4591C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41278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2C50CE4-EBF9-492C-A18B-A3B25411657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4925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381000" y="1371600"/>
            <a:ext cx="40767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10100" y="1371600"/>
            <a:ext cx="40767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1AFAE77-59BA-4487-87A0-5E70FA3CF47F}"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CA2CFC-1640-4F20-A948-F173906C98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73074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EFC90E-DAF2-4FA3-994C-97BD8D0A54A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253967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504825"/>
            <a:ext cx="2076450" cy="5895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504825"/>
            <a:ext cx="6076950" cy="5895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FBA5A0-C64E-49F7-B636-FE4C8842402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689775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504825"/>
            <a:ext cx="4953000" cy="56356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81000" y="1371600"/>
            <a:ext cx="8305800" cy="5029200"/>
          </a:xfrm>
        </p:spPr>
        <p:txBody>
          <a:bodyPr/>
          <a:lstStyle/>
          <a:p>
            <a:pPr lvl="0"/>
            <a:r>
              <a:rPr lang="en-US" noProof="0" smtClean="0"/>
              <a:t>Click icon to add chart</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832DB7-2A66-447B-822C-8456CF5390A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713411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504825"/>
            <a:ext cx="4953000" cy="5635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371600"/>
            <a:ext cx="8305800" cy="5029200"/>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374531-9897-4C0B-8061-2F45C20D03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028877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096" name="Picture 24" descr="bar_1"/>
          <p:cNvPicPr>
            <a:picLocks noChangeAspect="1" noChangeArrowheads="1"/>
          </p:cNvPicPr>
          <p:nvPr/>
        </p:nvPicPr>
        <p:blipFill>
          <a:blip r:embed="rId3" cstate="print"/>
          <a:srcRect/>
          <a:stretch>
            <a:fillRect/>
          </a:stretch>
        </p:blipFill>
        <p:spPr bwMode="auto">
          <a:xfrm>
            <a:off x="0" y="1981200"/>
            <a:ext cx="7010400" cy="1600200"/>
          </a:xfrm>
          <a:prstGeom prst="rect">
            <a:avLst/>
          </a:prstGeom>
          <a:noFill/>
        </p:spPr>
      </p:pic>
      <p:sp>
        <p:nvSpPr>
          <p:cNvPr id="3074" name="Rectangle 2"/>
          <p:cNvSpPr>
            <a:spLocks noGrp="1" noChangeArrowheads="1"/>
          </p:cNvSpPr>
          <p:nvPr>
            <p:ph type="ctrTitle"/>
          </p:nvPr>
        </p:nvSpPr>
        <p:spPr bwMode="gray">
          <a:xfrm>
            <a:off x="381000" y="2187575"/>
            <a:ext cx="6019800" cy="708025"/>
          </a:xfrm>
        </p:spPr>
        <p:txBody>
          <a:bodyPr/>
          <a:lstStyle>
            <a:lvl1pPr>
              <a:defRPr sz="4000">
                <a:solidFill>
                  <a:srgbClr val="000000"/>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bwMode="gray">
          <a:xfrm>
            <a:off x="3886200" y="4953000"/>
            <a:ext cx="3429000" cy="457200"/>
          </a:xfrm>
        </p:spPr>
        <p:txBody>
          <a:bodyPr/>
          <a:lstStyle>
            <a:lvl1pPr marL="0" indent="0">
              <a:buFont typeface="Wingdings" pitchFamily="2" charset="2"/>
              <a:buNone/>
              <a:defRPr sz="1800"/>
            </a:lvl1pPr>
          </a:lstStyle>
          <a:p>
            <a:r>
              <a:rPr lang="en-US" smtClean="0"/>
              <a:t>Click to edit Master subtitle style</a:t>
            </a:r>
            <a:endParaRPr lang="en-US"/>
          </a:p>
        </p:txBody>
      </p:sp>
      <p:sp>
        <p:nvSpPr>
          <p:cNvPr id="3076" name="Rectangle 4"/>
          <p:cNvSpPr>
            <a:spLocks noGrp="1" noChangeArrowheads="1"/>
          </p:cNvSpPr>
          <p:nvPr>
            <p:ph type="dt" sz="half" idx="2"/>
          </p:nvPr>
        </p:nvSpPr>
        <p:spPr bwMode="gray">
          <a:xfrm>
            <a:off x="457200" y="6553200"/>
            <a:ext cx="2133600" cy="171450"/>
          </a:xfrm>
        </p:spPr>
        <p:txBody>
          <a:bodyPr/>
          <a:lstStyle>
            <a:lvl1pPr>
              <a:defRPr sz="1200"/>
            </a:lvl1pPr>
          </a:lstStyle>
          <a:p>
            <a:endParaRPr lang="en-US">
              <a:solidFill>
                <a:srgbClr val="FFFFFF"/>
              </a:solidFill>
            </a:endParaRPr>
          </a:p>
        </p:txBody>
      </p:sp>
      <p:sp>
        <p:nvSpPr>
          <p:cNvPr id="3078" name="Rectangle 6"/>
          <p:cNvSpPr>
            <a:spLocks noGrp="1" noChangeArrowheads="1"/>
          </p:cNvSpPr>
          <p:nvPr>
            <p:ph type="sldNum" sz="quarter" idx="4"/>
          </p:nvPr>
        </p:nvSpPr>
        <p:spPr bwMode="gray">
          <a:xfrm>
            <a:off x="6553200" y="6610350"/>
            <a:ext cx="2133600" cy="171450"/>
          </a:xfrm>
        </p:spPr>
        <p:txBody>
          <a:bodyPr/>
          <a:lstStyle>
            <a:lvl1pPr>
              <a:defRPr sz="1200"/>
            </a:lvl1pPr>
          </a:lstStyle>
          <a:p>
            <a:fld id="{223484E0-0C40-4955-9F4F-15A22ADA85A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489253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360C644-A194-417B-B275-01CA40669B1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942383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41C8E6D-3342-44B0-A10D-478E180D5BE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547889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381000" y="1371600"/>
            <a:ext cx="40767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10100" y="1371600"/>
            <a:ext cx="40767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D1AFAE77-59BA-4487-87A0-5E70FA3CF47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095422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3562B553-AA0F-4578-8542-8E93537BB98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2332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562B553-AA0F-4578-8542-8E93537BB981}"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50D1E1DD-DBD4-42BF-9561-38C20CCB8E8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212054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EAD4B491-9237-4EF5-A615-F3D6AAA6B69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968616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6CF70CE6-F44D-4BC0-A597-DA94490A30A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972457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84E7F16B-1CE5-4906-A286-5539647AD79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922415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0AD030D-D85E-4E81-A734-0C33735B343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464436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504825"/>
            <a:ext cx="2076450" cy="589597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381000" y="504825"/>
            <a:ext cx="6076950" cy="5895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0F142A6-1FD9-4E4F-8B57-EB512CBBC87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897757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504825"/>
            <a:ext cx="4953000" cy="563563"/>
          </a:xfrm>
        </p:spPr>
        <p:txBody>
          <a:bodyPr/>
          <a:lstStyle/>
          <a:p>
            <a:r>
              <a:rPr lang="en-US" smtClean="0"/>
              <a:t>Click to edit Master title style</a:t>
            </a:r>
            <a:endParaRPr lang="fa-IR"/>
          </a:p>
        </p:txBody>
      </p:sp>
      <p:sp>
        <p:nvSpPr>
          <p:cNvPr id="3" name="Chart Placeholder 2"/>
          <p:cNvSpPr>
            <a:spLocks noGrp="1"/>
          </p:cNvSpPr>
          <p:nvPr>
            <p:ph type="chart" idx="1"/>
          </p:nvPr>
        </p:nvSpPr>
        <p:spPr>
          <a:xfrm>
            <a:off x="381000" y="1371600"/>
            <a:ext cx="8305800" cy="5029200"/>
          </a:xfrm>
        </p:spPr>
        <p:txBody>
          <a:bodyPr/>
          <a:lstStyle/>
          <a:p>
            <a:r>
              <a:rPr lang="en-US" smtClean="0"/>
              <a:t>Click icon to add chart</a:t>
            </a:r>
            <a:endParaRPr lang="fa-IR"/>
          </a:p>
        </p:txBody>
      </p:sp>
      <p:sp>
        <p:nvSpPr>
          <p:cNvPr id="4" name="Date Placeholder 3"/>
          <p:cNvSpPr>
            <a:spLocks noGrp="1"/>
          </p:cNvSpPr>
          <p:nvPr>
            <p:ph type="dt" sz="half" idx="10"/>
          </p:nvPr>
        </p:nvSpPr>
        <p:spPr>
          <a:xfrm>
            <a:off x="381000" y="6553200"/>
            <a:ext cx="2133600" cy="244475"/>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24200" y="6553200"/>
            <a:ext cx="2895600" cy="244475"/>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553200"/>
            <a:ext cx="2133600" cy="244475"/>
          </a:xfrm>
        </p:spPr>
        <p:txBody>
          <a:bodyPr/>
          <a:lstStyle>
            <a:lvl1pPr>
              <a:defRPr/>
            </a:lvl1pPr>
          </a:lstStyle>
          <a:p>
            <a:fld id="{6C3520B9-7AAA-42EA-A7AA-6411CC99243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693506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504825"/>
            <a:ext cx="4953000" cy="563563"/>
          </a:xfrm>
        </p:spPr>
        <p:txBody>
          <a:bodyPr/>
          <a:lstStyle/>
          <a:p>
            <a:r>
              <a:rPr lang="en-US" smtClean="0"/>
              <a:t>Click to edit Master title style</a:t>
            </a:r>
            <a:endParaRPr lang="fa-IR"/>
          </a:p>
        </p:txBody>
      </p:sp>
      <p:sp>
        <p:nvSpPr>
          <p:cNvPr id="3" name="Table Placeholder 2"/>
          <p:cNvSpPr>
            <a:spLocks noGrp="1"/>
          </p:cNvSpPr>
          <p:nvPr>
            <p:ph type="tbl" idx="1"/>
          </p:nvPr>
        </p:nvSpPr>
        <p:spPr>
          <a:xfrm>
            <a:off x="381000" y="1371600"/>
            <a:ext cx="8305800" cy="5029200"/>
          </a:xfrm>
        </p:spPr>
        <p:txBody>
          <a:bodyPr/>
          <a:lstStyle/>
          <a:p>
            <a:r>
              <a:rPr lang="en-US" smtClean="0"/>
              <a:t>Click icon to add table</a:t>
            </a:r>
            <a:endParaRPr lang="fa-IR"/>
          </a:p>
        </p:txBody>
      </p:sp>
      <p:sp>
        <p:nvSpPr>
          <p:cNvPr id="4" name="Date Placeholder 3"/>
          <p:cNvSpPr>
            <a:spLocks noGrp="1"/>
          </p:cNvSpPr>
          <p:nvPr>
            <p:ph type="dt" sz="half" idx="10"/>
          </p:nvPr>
        </p:nvSpPr>
        <p:spPr>
          <a:xfrm>
            <a:off x="381000" y="6553200"/>
            <a:ext cx="2133600" cy="244475"/>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124200" y="6553200"/>
            <a:ext cx="2895600" cy="244475"/>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553200" y="6553200"/>
            <a:ext cx="2133600" cy="244475"/>
          </a:xfrm>
        </p:spPr>
        <p:txBody>
          <a:bodyPr/>
          <a:lstStyle>
            <a:lvl1pPr>
              <a:defRPr/>
            </a:lvl1pPr>
          </a:lstStyle>
          <a:p>
            <a:fld id="{C0E375A3-C0C7-411F-A399-DD208211EBD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391604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A1D185-8BC4-4373-BEAB-F8A3CE8CB28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945244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A1D185-8BC4-4373-BEAB-F8A3CE8CB28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61626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0D1E1DD-DBD4-42BF-9561-38C20CCB8E82}" type="slidenum">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A1D185-8BC4-4373-BEAB-F8A3CE8CB28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255189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A1D185-8BC4-4373-BEAB-F8A3CE8CB28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846385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A1D185-8BC4-4373-BEAB-F8A3CE8CB28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752757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A1D185-8BC4-4373-BEAB-F8A3CE8CB28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0732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AD4B491-9237-4EF5-A615-F3D6AAA6B69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CF70CE6-F44D-4BC0-A597-DA94490A30A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4E7F16B-1CE5-4906-A286-5539647AD79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image" Target="../media/image2.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1.jpe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6" Type="http://schemas.openxmlformats.org/officeDocument/2006/relationships/image" Target="../media/image2.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1.jpeg"/><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image" Target="../media/image1.jpeg"/><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theme" Target="../theme/theme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cstate="print"/>
          <a:srcRect/>
          <a:stretch>
            <a:fillRect/>
          </a:stretch>
        </a:blipFill>
        <a:effectLst/>
      </p:bgPr>
    </p:bg>
    <p:spTree>
      <p:nvGrpSpPr>
        <p:cNvPr id="1" name=""/>
        <p:cNvGrpSpPr/>
        <p:nvPr/>
      </p:nvGrpSpPr>
      <p:grpSpPr>
        <a:xfrm>
          <a:off x="0" y="0"/>
          <a:ext cx="0" cy="0"/>
          <a:chOff x="0" y="0"/>
          <a:chExt cx="0" cy="0"/>
        </a:xfrm>
      </p:grpSpPr>
      <p:sp>
        <p:nvSpPr>
          <p:cNvPr id="1057" name="AutoShape 33"/>
          <p:cNvSpPr>
            <a:spLocks noChangeArrowheads="1"/>
          </p:cNvSpPr>
          <p:nvPr/>
        </p:nvSpPr>
        <p:spPr bwMode="white">
          <a:xfrm>
            <a:off x="200025" y="476250"/>
            <a:ext cx="8610600" cy="685800"/>
          </a:xfrm>
          <a:prstGeom prst="roundRect">
            <a:avLst>
              <a:gd name="adj" fmla="val 22292"/>
            </a:avLst>
          </a:prstGeom>
          <a:gradFill rotWithShape="1">
            <a:gsLst>
              <a:gs pos="0">
                <a:schemeClr val="bg1">
                  <a:gamma/>
                  <a:shade val="6275"/>
                  <a:invGamma/>
                  <a:alpha val="60001"/>
                </a:schemeClr>
              </a:gs>
              <a:gs pos="50000">
                <a:schemeClr val="bg1">
                  <a:alpha val="60001"/>
                </a:schemeClr>
              </a:gs>
              <a:gs pos="100000">
                <a:schemeClr val="bg1">
                  <a:gamma/>
                  <a:shade val="6275"/>
                  <a:invGamma/>
                  <a:alpha val="60001"/>
                </a:schemeClr>
              </a:gs>
            </a:gsLst>
            <a:lin ang="2700000" scaled="1"/>
          </a:gradFill>
          <a:ln w="9525">
            <a:noFill/>
            <a:round/>
            <a:headEnd/>
            <a:tailEnd/>
          </a:ln>
          <a:effectLst/>
        </p:spPr>
        <p:txBody>
          <a:bodyPr wrap="none" anchor="ctr"/>
          <a:lstStyle/>
          <a:p>
            <a:endParaRPr lang="fa-IR"/>
          </a:p>
        </p:txBody>
      </p:sp>
      <p:sp>
        <p:nvSpPr>
          <p:cNvPr id="1056" name="AutoShape 32"/>
          <p:cNvSpPr>
            <a:spLocks noChangeArrowheads="1"/>
          </p:cNvSpPr>
          <p:nvPr/>
        </p:nvSpPr>
        <p:spPr bwMode="grayWhite">
          <a:xfrm>
            <a:off x="298450" y="1341438"/>
            <a:ext cx="8540750" cy="5211762"/>
          </a:xfrm>
          <a:prstGeom prst="roundRect">
            <a:avLst>
              <a:gd name="adj" fmla="val 3699"/>
            </a:avLst>
          </a:prstGeom>
          <a:gradFill rotWithShape="1">
            <a:gsLst>
              <a:gs pos="0">
                <a:schemeClr val="bg1">
                  <a:gamma/>
                  <a:shade val="6275"/>
                  <a:invGamma/>
                  <a:alpha val="80000"/>
                </a:schemeClr>
              </a:gs>
              <a:gs pos="50000">
                <a:schemeClr val="bg1">
                  <a:alpha val="78999"/>
                </a:schemeClr>
              </a:gs>
              <a:gs pos="100000">
                <a:schemeClr val="bg1">
                  <a:gamma/>
                  <a:shade val="6275"/>
                  <a:invGamma/>
                  <a:alpha val="80000"/>
                </a:schemeClr>
              </a:gs>
            </a:gsLst>
            <a:lin ang="2700000" scaled="1"/>
          </a:gradFill>
          <a:ln w="9525">
            <a:noFill/>
            <a:round/>
            <a:headEnd/>
            <a:tailEnd/>
          </a:ln>
          <a:effectLst/>
        </p:spPr>
        <p:txBody>
          <a:bodyPr wrap="none" anchor="ctr"/>
          <a:lstStyle/>
          <a:p>
            <a:endParaRPr lang="fa-IR"/>
          </a:p>
        </p:txBody>
      </p:sp>
      <p:sp>
        <p:nvSpPr>
          <p:cNvPr id="1055" name="Line 31"/>
          <p:cNvSpPr>
            <a:spLocks noChangeShapeType="1"/>
          </p:cNvSpPr>
          <p:nvPr/>
        </p:nvSpPr>
        <p:spPr bwMode="auto">
          <a:xfrm flipH="1">
            <a:off x="0" y="803275"/>
            <a:ext cx="9144000" cy="0"/>
          </a:xfrm>
          <a:prstGeom prst="line">
            <a:avLst/>
          </a:prstGeom>
          <a:noFill/>
          <a:ln w="28575">
            <a:solidFill>
              <a:schemeClr val="tx1"/>
            </a:solidFill>
            <a:round/>
            <a:headEnd/>
            <a:tailEnd/>
          </a:ln>
          <a:effectLst/>
        </p:spPr>
        <p:txBody>
          <a:bodyPr/>
          <a:lstStyle/>
          <a:p>
            <a:endParaRPr lang="fa-IR"/>
          </a:p>
        </p:txBody>
      </p:sp>
      <p:pic>
        <p:nvPicPr>
          <p:cNvPr id="1051" name="Picture 27" descr="bar_1"/>
          <p:cNvPicPr>
            <a:picLocks noChangeAspect="1" noChangeArrowheads="1"/>
          </p:cNvPicPr>
          <p:nvPr/>
        </p:nvPicPr>
        <p:blipFill>
          <a:blip r:embed="rId21" cstate="print"/>
          <a:srcRect/>
          <a:stretch>
            <a:fillRect/>
          </a:stretch>
        </p:blipFill>
        <p:spPr bwMode="auto">
          <a:xfrm>
            <a:off x="0" y="304800"/>
            <a:ext cx="5715000" cy="1068388"/>
          </a:xfrm>
          <a:prstGeom prst="rect">
            <a:avLst/>
          </a:prstGeom>
          <a:noFill/>
        </p:spPr>
      </p:pic>
      <p:sp>
        <p:nvSpPr>
          <p:cNvPr id="1026" name="Rectangle 2"/>
          <p:cNvSpPr>
            <a:spLocks noGrp="1" noChangeArrowheads="1"/>
          </p:cNvSpPr>
          <p:nvPr>
            <p:ph type="title"/>
          </p:nvPr>
        </p:nvSpPr>
        <p:spPr bwMode="auto">
          <a:xfrm>
            <a:off x="381000" y="504825"/>
            <a:ext cx="49530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dt" sz="half" idx="2"/>
          </p:nvPr>
        </p:nvSpPr>
        <p:spPr bwMode="auto">
          <a:xfrm>
            <a:off x="381000" y="65532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5532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5532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46E997C-1AC4-487C-9966-C828CC03EF19}" type="slidenum">
              <a:rPr lang="en-US"/>
              <a:pPr/>
              <a:t>‹#›</a:t>
            </a:fld>
            <a:endParaRPr lang="en-US"/>
          </a:p>
        </p:txBody>
      </p:sp>
      <p:sp>
        <p:nvSpPr>
          <p:cNvPr id="1027" name="Rectangle 3"/>
          <p:cNvSpPr>
            <a:spLocks noGrp="1" noChangeArrowheads="1"/>
          </p:cNvSpPr>
          <p:nvPr>
            <p:ph type="body" idx="1"/>
          </p:nvPr>
        </p:nvSpPr>
        <p:spPr bwMode="auto">
          <a:xfrm>
            <a:off x="381000" y="1371600"/>
            <a:ext cx="830580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5" r:id="rId16"/>
    <p:sldLayoutId id="2147483666" r:id="rId17"/>
    <p:sldLayoutId id="2147483667" r:id="rId18"/>
  </p:sldLayoutIdLst>
  <p:hf hdr="0" dt="0"/>
  <p:txStyles>
    <p:titleStyle>
      <a:lvl1pPr algn="l" rtl="1" eaLnBrk="1" fontAlgn="base" hangingPunct="1">
        <a:spcBef>
          <a:spcPct val="0"/>
        </a:spcBef>
        <a:spcAft>
          <a:spcPct val="0"/>
        </a:spcAft>
        <a:defRPr sz="2800" b="1">
          <a:solidFill>
            <a:schemeClr val="bg1"/>
          </a:solidFill>
          <a:latin typeface="+mj-lt"/>
          <a:ea typeface="+mj-ea"/>
          <a:cs typeface="+mj-cs"/>
        </a:defRPr>
      </a:lvl1pPr>
      <a:lvl2pPr algn="l" rtl="1" eaLnBrk="1" fontAlgn="base" hangingPunct="1">
        <a:spcBef>
          <a:spcPct val="0"/>
        </a:spcBef>
        <a:spcAft>
          <a:spcPct val="0"/>
        </a:spcAft>
        <a:defRPr sz="2800" b="1">
          <a:solidFill>
            <a:schemeClr val="bg1"/>
          </a:solidFill>
          <a:latin typeface="Arial" charset="0"/>
        </a:defRPr>
      </a:lvl2pPr>
      <a:lvl3pPr algn="l" rtl="1" eaLnBrk="1" fontAlgn="base" hangingPunct="1">
        <a:spcBef>
          <a:spcPct val="0"/>
        </a:spcBef>
        <a:spcAft>
          <a:spcPct val="0"/>
        </a:spcAft>
        <a:defRPr sz="2800" b="1">
          <a:solidFill>
            <a:schemeClr val="bg1"/>
          </a:solidFill>
          <a:latin typeface="Arial" charset="0"/>
        </a:defRPr>
      </a:lvl3pPr>
      <a:lvl4pPr algn="l" rtl="1" eaLnBrk="1" fontAlgn="base" hangingPunct="1">
        <a:spcBef>
          <a:spcPct val="0"/>
        </a:spcBef>
        <a:spcAft>
          <a:spcPct val="0"/>
        </a:spcAft>
        <a:defRPr sz="2800" b="1">
          <a:solidFill>
            <a:schemeClr val="bg1"/>
          </a:solidFill>
          <a:latin typeface="Arial" charset="0"/>
        </a:defRPr>
      </a:lvl4pPr>
      <a:lvl5pPr algn="l" rtl="1" eaLnBrk="1" fontAlgn="base" hangingPunct="1">
        <a:spcBef>
          <a:spcPct val="0"/>
        </a:spcBef>
        <a:spcAft>
          <a:spcPct val="0"/>
        </a:spcAft>
        <a:defRPr sz="2800" b="1">
          <a:solidFill>
            <a:schemeClr val="bg1"/>
          </a:solidFill>
          <a:latin typeface="Arial" charset="0"/>
        </a:defRPr>
      </a:lvl5pPr>
      <a:lvl6pPr marL="457200" algn="l" rtl="1" eaLnBrk="1" fontAlgn="base" hangingPunct="1">
        <a:spcBef>
          <a:spcPct val="0"/>
        </a:spcBef>
        <a:spcAft>
          <a:spcPct val="0"/>
        </a:spcAft>
        <a:defRPr sz="2800" b="1">
          <a:solidFill>
            <a:schemeClr val="bg1"/>
          </a:solidFill>
          <a:latin typeface="Arial" charset="0"/>
        </a:defRPr>
      </a:lvl6pPr>
      <a:lvl7pPr marL="914400" algn="l" rtl="1" eaLnBrk="1" fontAlgn="base" hangingPunct="1">
        <a:spcBef>
          <a:spcPct val="0"/>
        </a:spcBef>
        <a:spcAft>
          <a:spcPct val="0"/>
        </a:spcAft>
        <a:defRPr sz="2800" b="1">
          <a:solidFill>
            <a:schemeClr val="bg1"/>
          </a:solidFill>
          <a:latin typeface="Arial" charset="0"/>
        </a:defRPr>
      </a:lvl7pPr>
      <a:lvl8pPr marL="1371600" algn="l" rtl="1" eaLnBrk="1" fontAlgn="base" hangingPunct="1">
        <a:spcBef>
          <a:spcPct val="0"/>
        </a:spcBef>
        <a:spcAft>
          <a:spcPct val="0"/>
        </a:spcAft>
        <a:defRPr sz="2800" b="1">
          <a:solidFill>
            <a:schemeClr val="bg1"/>
          </a:solidFill>
          <a:latin typeface="Arial" charset="0"/>
        </a:defRPr>
      </a:lvl8pPr>
      <a:lvl9pPr marL="1828800" algn="l" rtl="1" eaLnBrk="1" fontAlgn="base" hangingPunct="1">
        <a:spcBef>
          <a:spcPct val="0"/>
        </a:spcBef>
        <a:spcAft>
          <a:spcPct val="0"/>
        </a:spcAft>
        <a:defRPr sz="2800" b="1">
          <a:solidFill>
            <a:schemeClr val="bg1"/>
          </a:solidFill>
          <a:latin typeface="Arial" charset="0"/>
        </a:defRPr>
      </a:lvl9pPr>
    </p:titleStyle>
    <p:bodyStyle>
      <a:lvl1pPr marL="342900" indent="-342900" algn="r" rtl="1" eaLnBrk="1" fontAlgn="base" hangingPunct="1">
        <a:spcBef>
          <a:spcPct val="20000"/>
        </a:spcBef>
        <a:spcAft>
          <a:spcPct val="0"/>
        </a:spcAft>
        <a:buClr>
          <a:schemeClr val="tx2"/>
        </a:buClr>
        <a:buSzPct val="115000"/>
        <a:buFont typeface="Wingdings" pitchFamily="2" charset="2"/>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r" rtl="1" eaLnBrk="1" fontAlgn="base" hangingPunct="1">
        <a:spcBef>
          <a:spcPct val="20000"/>
        </a:spcBef>
        <a:spcAft>
          <a:spcPct val="0"/>
        </a:spcAft>
        <a:buChar char="•"/>
        <a:defRPr sz="24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57" name="AutoShape 33"/>
          <p:cNvSpPr>
            <a:spLocks noChangeArrowheads="1"/>
          </p:cNvSpPr>
          <p:nvPr/>
        </p:nvSpPr>
        <p:spPr bwMode="white">
          <a:xfrm>
            <a:off x="200025" y="476250"/>
            <a:ext cx="8610600" cy="685800"/>
          </a:xfrm>
          <a:prstGeom prst="roundRect">
            <a:avLst>
              <a:gd name="adj" fmla="val 22292"/>
            </a:avLst>
          </a:prstGeom>
          <a:gradFill rotWithShape="1">
            <a:gsLst>
              <a:gs pos="0">
                <a:schemeClr val="bg1">
                  <a:gamma/>
                  <a:shade val="6275"/>
                  <a:invGamma/>
                  <a:alpha val="60001"/>
                </a:schemeClr>
              </a:gs>
              <a:gs pos="50000">
                <a:schemeClr val="bg1">
                  <a:alpha val="60001"/>
                </a:schemeClr>
              </a:gs>
              <a:gs pos="100000">
                <a:schemeClr val="bg1">
                  <a:gamma/>
                  <a:shade val="6275"/>
                  <a:invGamma/>
                  <a:alpha val="60001"/>
                </a:schemeClr>
              </a:gs>
            </a:gsLst>
            <a:lin ang="2700000" scaled="1"/>
          </a:gradFill>
          <a:ln w="9525">
            <a:noFill/>
            <a:round/>
            <a:headEnd/>
            <a:tailEnd/>
          </a:ln>
          <a:effectLst/>
        </p:spPr>
        <p:txBody>
          <a:bodyPr wrap="none" anchor="ctr"/>
          <a:lstStyle/>
          <a:p>
            <a:pPr>
              <a:defRPr/>
            </a:pPr>
            <a:endParaRPr lang="en-US">
              <a:solidFill>
                <a:srgbClr val="FFFFFF"/>
              </a:solidFill>
            </a:endParaRPr>
          </a:p>
        </p:txBody>
      </p:sp>
      <p:sp>
        <p:nvSpPr>
          <p:cNvPr id="1056" name="AutoShape 32"/>
          <p:cNvSpPr>
            <a:spLocks noChangeArrowheads="1"/>
          </p:cNvSpPr>
          <p:nvPr/>
        </p:nvSpPr>
        <p:spPr bwMode="grayWhite">
          <a:xfrm>
            <a:off x="298450" y="1341438"/>
            <a:ext cx="8540750" cy="5211762"/>
          </a:xfrm>
          <a:prstGeom prst="roundRect">
            <a:avLst>
              <a:gd name="adj" fmla="val 3699"/>
            </a:avLst>
          </a:prstGeom>
          <a:gradFill>
            <a:gsLst>
              <a:gs pos="85000">
                <a:schemeClr val="bg1">
                  <a:alpha val="85000"/>
                </a:schemeClr>
              </a:gs>
              <a:gs pos="50000">
                <a:schemeClr val="bg1">
                  <a:alpha val="78999"/>
                </a:schemeClr>
              </a:gs>
              <a:gs pos="100000">
                <a:schemeClr val="bg1">
                  <a:gamma/>
                  <a:shade val="6275"/>
                  <a:invGamma/>
                  <a:alpha val="80000"/>
                </a:schemeClr>
              </a:gs>
            </a:gsLst>
            <a:lin ang="2700000" scaled="1"/>
          </a:gradFill>
          <a:ln w="9525">
            <a:noFill/>
            <a:round/>
            <a:headEnd/>
            <a:tailEnd/>
          </a:ln>
          <a:effectLst/>
        </p:spPr>
        <p:txBody>
          <a:bodyPr wrap="none" anchor="ctr"/>
          <a:lstStyle/>
          <a:p>
            <a:pPr>
              <a:defRPr/>
            </a:pPr>
            <a:endParaRPr lang="en-US">
              <a:solidFill>
                <a:srgbClr val="FFFFFF"/>
              </a:solidFill>
            </a:endParaRPr>
          </a:p>
        </p:txBody>
      </p:sp>
      <p:sp>
        <p:nvSpPr>
          <p:cNvPr id="1055" name="Line 31"/>
          <p:cNvSpPr>
            <a:spLocks noChangeShapeType="1"/>
          </p:cNvSpPr>
          <p:nvPr userDrawn="1"/>
        </p:nvSpPr>
        <p:spPr bwMode="auto">
          <a:xfrm flipH="1">
            <a:off x="0" y="803275"/>
            <a:ext cx="9144000" cy="0"/>
          </a:xfrm>
          <a:prstGeom prst="line">
            <a:avLst/>
          </a:prstGeom>
          <a:noFill/>
          <a:ln w="28575">
            <a:solidFill>
              <a:schemeClr val="tx1"/>
            </a:solidFill>
            <a:round/>
            <a:headEnd/>
            <a:tailEnd/>
          </a:ln>
          <a:effectLst/>
        </p:spPr>
        <p:txBody>
          <a:bodyPr/>
          <a:lstStyle/>
          <a:p>
            <a:pPr>
              <a:defRPr/>
            </a:pPr>
            <a:endParaRPr lang="en-US">
              <a:solidFill>
                <a:srgbClr val="FFFFFF"/>
              </a:solidFill>
            </a:endParaRPr>
          </a:p>
        </p:txBody>
      </p:sp>
      <p:pic>
        <p:nvPicPr>
          <p:cNvPr id="4101" name="Picture 27" descr="bar_1"/>
          <p:cNvPicPr>
            <a:picLocks noChangeAspect="1" noChangeArrowheads="1"/>
          </p:cNvPicPr>
          <p:nvPr userDrawn="1"/>
        </p:nvPicPr>
        <p:blipFill>
          <a:blip r:embed="rId16" cstate="print"/>
          <a:srcRect/>
          <a:stretch>
            <a:fillRect/>
          </a:stretch>
        </p:blipFill>
        <p:spPr bwMode="auto">
          <a:xfrm>
            <a:off x="0" y="304800"/>
            <a:ext cx="5715000" cy="1068388"/>
          </a:xfrm>
          <a:prstGeom prst="rect">
            <a:avLst/>
          </a:prstGeom>
          <a:noFill/>
          <a:ln w="9525">
            <a:noFill/>
            <a:miter lim="800000"/>
            <a:headEnd/>
            <a:tailEnd/>
          </a:ln>
        </p:spPr>
      </p:pic>
      <p:sp>
        <p:nvSpPr>
          <p:cNvPr id="4102" name="Rectangle 2"/>
          <p:cNvSpPr>
            <a:spLocks noGrp="1" noChangeArrowheads="1"/>
          </p:cNvSpPr>
          <p:nvPr>
            <p:ph type="title"/>
          </p:nvPr>
        </p:nvSpPr>
        <p:spPr bwMode="auto">
          <a:xfrm>
            <a:off x="381000" y="504825"/>
            <a:ext cx="49530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4"/>
          <p:cNvSpPr>
            <a:spLocks noGrp="1" noChangeArrowheads="1"/>
          </p:cNvSpPr>
          <p:nvPr>
            <p:ph type="dt" sz="half" idx="2"/>
          </p:nvPr>
        </p:nvSpPr>
        <p:spPr bwMode="auto">
          <a:xfrm>
            <a:off x="381000" y="65532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5532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5532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B3AD293F-C4C3-4CA6-80CC-5D8F7883C89D}" type="slidenum">
              <a:rPr lang="en-US">
                <a:solidFill>
                  <a:srgbClr val="FFFFFF"/>
                </a:solidFill>
              </a:rPr>
              <a:pPr>
                <a:defRPr/>
              </a:pPr>
              <a:t>‹#›</a:t>
            </a:fld>
            <a:endParaRPr lang="en-US">
              <a:solidFill>
                <a:srgbClr val="FFFFFF"/>
              </a:solidFill>
            </a:endParaRPr>
          </a:p>
        </p:txBody>
      </p:sp>
      <p:sp>
        <p:nvSpPr>
          <p:cNvPr id="4106" name="Rectangle 3"/>
          <p:cNvSpPr>
            <a:spLocks noGrp="1" noChangeArrowheads="1"/>
          </p:cNvSpPr>
          <p:nvPr>
            <p:ph type="body" idx="1"/>
          </p:nvPr>
        </p:nvSpPr>
        <p:spPr bwMode="auto">
          <a:xfrm>
            <a:off x="381000" y="1371600"/>
            <a:ext cx="83058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920901680"/>
      </p:ext>
    </p:extLst>
  </p:cSld>
  <p:clrMap bg1="dk2" tx1="lt1" bg2="dk1"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Lst>
  <p:txStyles>
    <p:titleStyle>
      <a:lvl1pPr algn="l" rtl="0" eaLnBrk="1" fontAlgn="base" hangingPunct="1">
        <a:spcBef>
          <a:spcPct val="0"/>
        </a:spcBef>
        <a:spcAft>
          <a:spcPct val="0"/>
        </a:spcAft>
        <a:defRPr sz="2800" b="1">
          <a:solidFill>
            <a:schemeClr val="bg2"/>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342900" indent="-342900" algn="l" rtl="0" eaLnBrk="1" fontAlgn="base" hangingPunct="1">
        <a:spcBef>
          <a:spcPct val="20000"/>
        </a:spcBef>
        <a:spcAft>
          <a:spcPct val="0"/>
        </a:spcAft>
        <a:buClr>
          <a:schemeClr val="tx2"/>
        </a:buClr>
        <a:buSzPct val="115000"/>
        <a:buFont typeface="Wingdings" pitchFamily="2" charset="2"/>
        <a:buChar char="§"/>
        <a:defRPr sz="3200">
          <a:solidFill>
            <a:schemeClr val="accent4">
              <a:lumMod val="10000"/>
            </a:schemeClr>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accent4">
              <a:lumMod val="10000"/>
            </a:schemeClr>
          </a:solidFill>
          <a:latin typeface="+mn-lt"/>
        </a:defRPr>
      </a:lvl2pPr>
      <a:lvl3pPr marL="1143000" indent="-228600" algn="l" rtl="0" eaLnBrk="1" fontAlgn="base" hangingPunct="1">
        <a:spcBef>
          <a:spcPct val="20000"/>
        </a:spcBef>
        <a:spcAft>
          <a:spcPct val="0"/>
        </a:spcAft>
        <a:buChar char="•"/>
        <a:defRPr sz="2400">
          <a:solidFill>
            <a:schemeClr val="accent4">
              <a:lumMod val="10000"/>
            </a:schemeClr>
          </a:solidFill>
          <a:latin typeface="+mn-lt"/>
        </a:defRPr>
      </a:lvl3pPr>
      <a:lvl4pPr marL="1600200" indent="-228600" algn="l" rtl="0" eaLnBrk="1" fontAlgn="base" hangingPunct="1">
        <a:spcBef>
          <a:spcPct val="20000"/>
        </a:spcBef>
        <a:spcAft>
          <a:spcPct val="0"/>
        </a:spcAft>
        <a:buChar char="–"/>
        <a:defRPr sz="2000">
          <a:solidFill>
            <a:schemeClr val="accent4">
              <a:lumMod val="10000"/>
            </a:schemeClr>
          </a:solidFill>
          <a:latin typeface="+mn-lt"/>
        </a:defRPr>
      </a:lvl4pPr>
      <a:lvl5pPr marL="2057400" indent="-228600" algn="l" rtl="0" eaLnBrk="1" fontAlgn="base" hangingPunct="1">
        <a:spcBef>
          <a:spcPct val="20000"/>
        </a:spcBef>
        <a:spcAft>
          <a:spcPct val="0"/>
        </a:spcAft>
        <a:buChar char="»"/>
        <a:defRPr sz="2000">
          <a:solidFill>
            <a:schemeClr val="accent4">
              <a:lumMod val="10000"/>
            </a:schemeClr>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57" name="AutoShape 33"/>
          <p:cNvSpPr>
            <a:spLocks noChangeArrowheads="1"/>
          </p:cNvSpPr>
          <p:nvPr/>
        </p:nvSpPr>
        <p:spPr bwMode="white">
          <a:xfrm>
            <a:off x="200025" y="476250"/>
            <a:ext cx="8610600" cy="685800"/>
          </a:xfrm>
          <a:prstGeom prst="roundRect">
            <a:avLst>
              <a:gd name="adj" fmla="val 22292"/>
            </a:avLst>
          </a:prstGeom>
          <a:gradFill rotWithShape="1">
            <a:gsLst>
              <a:gs pos="0">
                <a:schemeClr val="bg1">
                  <a:gamma/>
                  <a:shade val="6275"/>
                  <a:invGamma/>
                  <a:alpha val="60001"/>
                </a:schemeClr>
              </a:gs>
              <a:gs pos="50000">
                <a:schemeClr val="bg1">
                  <a:alpha val="60001"/>
                </a:schemeClr>
              </a:gs>
              <a:gs pos="100000">
                <a:schemeClr val="bg1">
                  <a:gamma/>
                  <a:shade val="6275"/>
                  <a:invGamma/>
                  <a:alpha val="60001"/>
                </a:schemeClr>
              </a:gs>
            </a:gsLst>
            <a:lin ang="2700000" scaled="1"/>
          </a:gradFill>
          <a:ln w="9525">
            <a:noFill/>
            <a:round/>
            <a:headEnd/>
            <a:tailEnd/>
          </a:ln>
          <a:effectLst/>
        </p:spPr>
        <p:txBody>
          <a:bodyPr wrap="none" anchor="ctr"/>
          <a:lstStyle/>
          <a:p>
            <a:pPr>
              <a:defRPr/>
            </a:pPr>
            <a:endParaRPr lang="en-US">
              <a:solidFill>
                <a:srgbClr val="FFFFFF"/>
              </a:solidFill>
            </a:endParaRPr>
          </a:p>
        </p:txBody>
      </p:sp>
      <p:sp>
        <p:nvSpPr>
          <p:cNvPr id="1056" name="AutoShape 32"/>
          <p:cNvSpPr>
            <a:spLocks noChangeArrowheads="1"/>
          </p:cNvSpPr>
          <p:nvPr/>
        </p:nvSpPr>
        <p:spPr bwMode="grayWhite">
          <a:xfrm>
            <a:off x="298450" y="1341438"/>
            <a:ext cx="8540750" cy="5211762"/>
          </a:xfrm>
          <a:prstGeom prst="roundRect">
            <a:avLst>
              <a:gd name="adj" fmla="val 3699"/>
            </a:avLst>
          </a:prstGeom>
          <a:gradFill>
            <a:gsLst>
              <a:gs pos="85000">
                <a:schemeClr val="bg1">
                  <a:alpha val="85000"/>
                </a:schemeClr>
              </a:gs>
              <a:gs pos="50000">
                <a:schemeClr val="bg1">
                  <a:alpha val="78999"/>
                </a:schemeClr>
              </a:gs>
              <a:gs pos="100000">
                <a:schemeClr val="bg1">
                  <a:gamma/>
                  <a:shade val="6275"/>
                  <a:invGamma/>
                  <a:alpha val="80000"/>
                </a:schemeClr>
              </a:gs>
            </a:gsLst>
            <a:lin ang="2700000" scaled="1"/>
          </a:gradFill>
          <a:ln w="9525">
            <a:noFill/>
            <a:round/>
            <a:headEnd/>
            <a:tailEnd/>
          </a:ln>
          <a:effectLst/>
        </p:spPr>
        <p:txBody>
          <a:bodyPr wrap="none" anchor="ctr"/>
          <a:lstStyle/>
          <a:p>
            <a:pPr>
              <a:defRPr/>
            </a:pPr>
            <a:endParaRPr lang="en-US">
              <a:solidFill>
                <a:srgbClr val="FFFFFF"/>
              </a:solidFill>
            </a:endParaRPr>
          </a:p>
        </p:txBody>
      </p:sp>
      <p:sp>
        <p:nvSpPr>
          <p:cNvPr id="1055" name="Line 31"/>
          <p:cNvSpPr>
            <a:spLocks noChangeShapeType="1"/>
          </p:cNvSpPr>
          <p:nvPr userDrawn="1"/>
        </p:nvSpPr>
        <p:spPr bwMode="auto">
          <a:xfrm flipH="1">
            <a:off x="0" y="803275"/>
            <a:ext cx="9144000" cy="0"/>
          </a:xfrm>
          <a:prstGeom prst="line">
            <a:avLst/>
          </a:prstGeom>
          <a:noFill/>
          <a:ln w="28575">
            <a:solidFill>
              <a:schemeClr val="tx1"/>
            </a:solidFill>
            <a:round/>
            <a:headEnd/>
            <a:tailEnd/>
          </a:ln>
          <a:effectLst/>
        </p:spPr>
        <p:txBody>
          <a:bodyPr/>
          <a:lstStyle/>
          <a:p>
            <a:pPr>
              <a:defRPr/>
            </a:pPr>
            <a:endParaRPr lang="en-US">
              <a:solidFill>
                <a:srgbClr val="FFFFFF"/>
              </a:solidFill>
            </a:endParaRPr>
          </a:p>
        </p:txBody>
      </p:sp>
      <p:pic>
        <p:nvPicPr>
          <p:cNvPr id="4101" name="Picture 27" descr="bar_1"/>
          <p:cNvPicPr>
            <a:picLocks noChangeAspect="1" noChangeArrowheads="1"/>
          </p:cNvPicPr>
          <p:nvPr userDrawn="1"/>
        </p:nvPicPr>
        <p:blipFill>
          <a:blip r:embed="rId16" cstate="print"/>
          <a:srcRect/>
          <a:stretch>
            <a:fillRect/>
          </a:stretch>
        </p:blipFill>
        <p:spPr bwMode="auto">
          <a:xfrm>
            <a:off x="0" y="304800"/>
            <a:ext cx="5715000" cy="1068388"/>
          </a:xfrm>
          <a:prstGeom prst="rect">
            <a:avLst/>
          </a:prstGeom>
          <a:noFill/>
          <a:ln w="9525">
            <a:noFill/>
            <a:miter lim="800000"/>
            <a:headEnd/>
            <a:tailEnd/>
          </a:ln>
        </p:spPr>
      </p:pic>
      <p:sp>
        <p:nvSpPr>
          <p:cNvPr id="4102" name="Rectangle 2"/>
          <p:cNvSpPr>
            <a:spLocks noGrp="1" noChangeArrowheads="1"/>
          </p:cNvSpPr>
          <p:nvPr>
            <p:ph type="title"/>
          </p:nvPr>
        </p:nvSpPr>
        <p:spPr bwMode="auto">
          <a:xfrm>
            <a:off x="381000" y="504825"/>
            <a:ext cx="49530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4"/>
          <p:cNvSpPr>
            <a:spLocks noGrp="1" noChangeArrowheads="1"/>
          </p:cNvSpPr>
          <p:nvPr>
            <p:ph type="dt" sz="half" idx="2"/>
          </p:nvPr>
        </p:nvSpPr>
        <p:spPr bwMode="auto">
          <a:xfrm>
            <a:off x="381000" y="65532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5532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5532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B3AD293F-C4C3-4CA6-80CC-5D8F7883C89D}" type="slidenum">
              <a:rPr lang="en-US">
                <a:solidFill>
                  <a:srgbClr val="FFFFFF"/>
                </a:solidFill>
              </a:rPr>
              <a:pPr>
                <a:defRPr/>
              </a:pPr>
              <a:t>‹#›</a:t>
            </a:fld>
            <a:endParaRPr lang="en-US">
              <a:solidFill>
                <a:srgbClr val="FFFFFF"/>
              </a:solidFill>
            </a:endParaRPr>
          </a:p>
        </p:txBody>
      </p:sp>
      <p:sp>
        <p:nvSpPr>
          <p:cNvPr id="4106" name="Rectangle 3"/>
          <p:cNvSpPr>
            <a:spLocks noGrp="1" noChangeArrowheads="1"/>
          </p:cNvSpPr>
          <p:nvPr>
            <p:ph type="body" idx="1"/>
          </p:nvPr>
        </p:nvSpPr>
        <p:spPr bwMode="auto">
          <a:xfrm>
            <a:off x="381000" y="1371600"/>
            <a:ext cx="83058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879479107"/>
      </p:ext>
    </p:extLst>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txStyles>
    <p:titleStyle>
      <a:lvl1pPr algn="l" rtl="0" eaLnBrk="1" fontAlgn="base" hangingPunct="1">
        <a:spcBef>
          <a:spcPct val="0"/>
        </a:spcBef>
        <a:spcAft>
          <a:spcPct val="0"/>
        </a:spcAft>
        <a:defRPr sz="2800" b="1">
          <a:solidFill>
            <a:schemeClr val="bg2"/>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342900" indent="-342900" algn="l" rtl="0" eaLnBrk="1" fontAlgn="base" hangingPunct="1">
        <a:spcBef>
          <a:spcPct val="20000"/>
        </a:spcBef>
        <a:spcAft>
          <a:spcPct val="0"/>
        </a:spcAft>
        <a:buClr>
          <a:schemeClr val="tx2"/>
        </a:buClr>
        <a:buSzPct val="115000"/>
        <a:buFont typeface="Wingdings" pitchFamily="2" charset="2"/>
        <a:buChar char="§"/>
        <a:defRPr sz="3200">
          <a:solidFill>
            <a:schemeClr val="accent4">
              <a:lumMod val="10000"/>
            </a:schemeClr>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accent4">
              <a:lumMod val="10000"/>
            </a:schemeClr>
          </a:solidFill>
          <a:latin typeface="+mn-lt"/>
        </a:defRPr>
      </a:lvl2pPr>
      <a:lvl3pPr marL="1143000" indent="-228600" algn="l" rtl="0" eaLnBrk="1" fontAlgn="base" hangingPunct="1">
        <a:spcBef>
          <a:spcPct val="20000"/>
        </a:spcBef>
        <a:spcAft>
          <a:spcPct val="0"/>
        </a:spcAft>
        <a:buChar char="•"/>
        <a:defRPr sz="2400">
          <a:solidFill>
            <a:schemeClr val="accent4">
              <a:lumMod val="10000"/>
            </a:schemeClr>
          </a:solidFill>
          <a:latin typeface="+mn-lt"/>
        </a:defRPr>
      </a:lvl3pPr>
      <a:lvl4pPr marL="1600200" indent="-228600" algn="l" rtl="0" eaLnBrk="1" fontAlgn="base" hangingPunct="1">
        <a:spcBef>
          <a:spcPct val="20000"/>
        </a:spcBef>
        <a:spcAft>
          <a:spcPct val="0"/>
        </a:spcAft>
        <a:buChar char="–"/>
        <a:defRPr sz="2000">
          <a:solidFill>
            <a:schemeClr val="accent4">
              <a:lumMod val="10000"/>
            </a:schemeClr>
          </a:solidFill>
          <a:latin typeface="+mn-lt"/>
        </a:defRPr>
      </a:lvl4pPr>
      <a:lvl5pPr marL="2057400" indent="-228600" algn="l" rtl="0" eaLnBrk="1" fontAlgn="base" hangingPunct="1">
        <a:spcBef>
          <a:spcPct val="20000"/>
        </a:spcBef>
        <a:spcAft>
          <a:spcPct val="0"/>
        </a:spcAft>
        <a:buChar char="»"/>
        <a:defRPr sz="2000">
          <a:solidFill>
            <a:schemeClr val="accent4">
              <a:lumMod val="10000"/>
            </a:schemeClr>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21" cstate="print"/>
          <a:srcRect/>
          <a:stretch>
            <a:fillRect/>
          </a:stretch>
        </a:blipFill>
        <a:effectLst/>
      </p:bgPr>
    </p:bg>
    <p:spTree>
      <p:nvGrpSpPr>
        <p:cNvPr id="1" name=""/>
        <p:cNvGrpSpPr/>
        <p:nvPr/>
      </p:nvGrpSpPr>
      <p:grpSpPr>
        <a:xfrm>
          <a:off x="0" y="0"/>
          <a:ext cx="0" cy="0"/>
          <a:chOff x="0" y="0"/>
          <a:chExt cx="0" cy="0"/>
        </a:xfrm>
      </p:grpSpPr>
      <p:sp>
        <p:nvSpPr>
          <p:cNvPr id="1057" name="AutoShape 33"/>
          <p:cNvSpPr>
            <a:spLocks noChangeArrowheads="1"/>
          </p:cNvSpPr>
          <p:nvPr/>
        </p:nvSpPr>
        <p:spPr bwMode="white">
          <a:xfrm>
            <a:off x="200025" y="476250"/>
            <a:ext cx="8610600" cy="685800"/>
          </a:xfrm>
          <a:prstGeom prst="roundRect">
            <a:avLst>
              <a:gd name="adj" fmla="val 22292"/>
            </a:avLst>
          </a:prstGeom>
          <a:gradFill rotWithShape="1">
            <a:gsLst>
              <a:gs pos="0">
                <a:schemeClr val="bg1">
                  <a:gamma/>
                  <a:shade val="6275"/>
                  <a:invGamma/>
                  <a:alpha val="60001"/>
                </a:schemeClr>
              </a:gs>
              <a:gs pos="50000">
                <a:schemeClr val="bg1">
                  <a:alpha val="60001"/>
                </a:schemeClr>
              </a:gs>
              <a:gs pos="100000">
                <a:schemeClr val="bg1">
                  <a:gamma/>
                  <a:shade val="6275"/>
                  <a:invGamma/>
                  <a:alpha val="60001"/>
                </a:schemeClr>
              </a:gs>
            </a:gsLst>
            <a:lin ang="2700000" scaled="1"/>
          </a:gradFill>
          <a:ln w="9525">
            <a:noFill/>
            <a:round/>
            <a:headEnd/>
            <a:tailEnd/>
          </a:ln>
          <a:effectLst/>
        </p:spPr>
        <p:txBody>
          <a:bodyPr wrap="none" anchor="ctr"/>
          <a:lstStyle/>
          <a:p>
            <a:endParaRPr lang="fa-IR">
              <a:solidFill>
                <a:srgbClr val="FFFFFF"/>
              </a:solidFill>
            </a:endParaRPr>
          </a:p>
        </p:txBody>
      </p:sp>
      <p:sp>
        <p:nvSpPr>
          <p:cNvPr id="1056" name="AutoShape 32"/>
          <p:cNvSpPr>
            <a:spLocks noChangeArrowheads="1"/>
          </p:cNvSpPr>
          <p:nvPr/>
        </p:nvSpPr>
        <p:spPr bwMode="grayWhite">
          <a:xfrm>
            <a:off x="298450" y="1341438"/>
            <a:ext cx="8540750" cy="5211762"/>
          </a:xfrm>
          <a:prstGeom prst="roundRect">
            <a:avLst>
              <a:gd name="adj" fmla="val 3699"/>
            </a:avLst>
          </a:prstGeom>
          <a:gradFill rotWithShape="1">
            <a:gsLst>
              <a:gs pos="0">
                <a:schemeClr val="bg1">
                  <a:gamma/>
                  <a:shade val="6275"/>
                  <a:invGamma/>
                  <a:alpha val="80000"/>
                </a:schemeClr>
              </a:gs>
              <a:gs pos="50000">
                <a:schemeClr val="bg1">
                  <a:alpha val="78999"/>
                </a:schemeClr>
              </a:gs>
              <a:gs pos="100000">
                <a:schemeClr val="bg1">
                  <a:gamma/>
                  <a:shade val="6275"/>
                  <a:invGamma/>
                  <a:alpha val="80000"/>
                </a:schemeClr>
              </a:gs>
            </a:gsLst>
            <a:lin ang="2700000" scaled="1"/>
          </a:gradFill>
          <a:ln w="9525">
            <a:noFill/>
            <a:round/>
            <a:headEnd/>
            <a:tailEnd/>
          </a:ln>
          <a:effectLst/>
        </p:spPr>
        <p:txBody>
          <a:bodyPr wrap="none" anchor="ctr"/>
          <a:lstStyle/>
          <a:p>
            <a:endParaRPr lang="fa-IR">
              <a:solidFill>
                <a:srgbClr val="FFFFFF"/>
              </a:solidFill>
            </a:endParaRPr>
          </a:p>
        </p:txBody>
      </p:sp>
      <p:sp>
        <p:nvSpPr>
          <p:cNvPr id="1055" name="Line 31"/>
          <p:cNvSpPr>
            <a:spLocks noChangeShapeType="1"/>
          </p:cNvSpPr>
          <p:nvPr/>
        </p:nvSpPr>
        <p:spPr bwMode="auto">
          <a:xfrm flipH="1">
            <a:off x="0" y="803275"/>
            <a:ext cx="9144000" cy="0"/>
          </a:xfrm>
          <a:prstGeom prst="line">
            <a:avLst/>
          </a:prstGeom>
          <a:noFill/>
          <a:ln w="28575">
            <a:solidFill>
              <a:schemeClr val="tx1"/>
            </a:solidFill>
            <a:round/>
            <a:headEnd/>
            <a:tailEnd/>
          </a:ln>
          <a:effectLst/>
        </p:spPr>
        <p:txBody>
          <a:bodyPr/>
          <a:lstStyle/>
          <a:p>
            <a:endParaRPr lang="fa-IR">
              <a:solidFill>
                <a:srgbClr val="FFFFFF"/>
              </a:solidFill>
            </a:endParaRPr>
          </a:p>
        </p:txBody>
      </p:sp>
      <p:pic>
        <p:nvPicPr>
          <p:cNvPr id="1051" name="Picture 27" descr="bar_1"/>
          <p:cNvPicPr>
            <a:picLocks noChangeAspect="1" noChangeArrowheads="1"/>
          </p:cNvPicPr>
          <p:nvPr/>
        </p:nvPicPr>
        <p:blipFill>
          <a:blip r:embed="rId22" cstate="print"/>
          <a:srcRect/>
          <a:stretch>
            <a:fillRect/>
          </a:stretch>
        </p:blipFill>
        <p:spPr bwMode="auto">
          <a:xfrm>
            <a:off x="0" y="304800"/>
            <a:ext cx="5715000" cy="1068388"/>
          </a:xfrm>
          <a:prstGeom prst="rect">
            <a:avLst/>
          </a:prstGeom>
          <a:noFill/>
        </p:spPr>
      </p:pic>
      <p:sp>
        <p:nvSpPr>
          <p:cNvPr id="1026" name="Rectangle 2"/>
          <p:cNvSpPr>
            <a:spLocks noGrp="1" noChangeArrowheads="1"/>
          </p:cNvSpPr>
          <p:nvPr>
            <p:ph type="title"/>
          </p:nvPr>
        </p:nvSpPr>
        <p:spPr bwMode="auto">
          <a:xfrm>
            <a:off x="381000" y="504825"/>
            <a:ext cx="49530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dt" sz="half" idx="2"/>
          </p:nvPr>
        </p:nvSpPr>
        <p:spPr bwMode="auto">
          <a:xfrm>
            <a:off x="381000" y="65532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FFFFFF"/>
              </a:solidFill>
            </a:endParaRPr>
          </a:p>
        </p:txBody>
      </p:sp>
      <p:sp>
        <p:nvSpPr>
          <p:cNvPr id="1029" name="Rectangle 5"/>
          <p:cNvSpPr>
            <a:spLocks noGrp="1" noChangeArrowheads="1"/>
          </p:cNvSpPr>
          <p:nvPr>
            <p:ph type="ftr" sz="quarter" idx="3"/>
          </p:nvPr>
        </p:nvSpPr>
        <p:spPr bwMode="auto">
          <a:xfrm>
            <a:off x="3124200" y="65532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FFFFFF"/>
              </a:solidFill>
            </a:endParaRPr>
          </a:p>
        </p:txBody>
      </p:sp>
      <p:sp>
        <p:nvSpPr>
          <p:cNvPr id="1030" name="Rectangle 6"/>
          <p:cNvSpPr>
            <a:spLocks noGrp="1" noChangeArrowheads="1"/>
          </p:cNvSpPr>
          <p:nvPr>
            <p:ph type="sldNum" sz="quarter" idx="4"/>
          </p:nvPr>
        </p:nvSpPr>
        <p:spPr bwMode="auto">
          <a:xfrm>
            <a:off x="6553200" y="65532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46E997C-1AC4-487C-9966-C828CC03EF19}" type="slidenum">
              <a:rPr lang="en-US">
                <a:solidFill>
                  <a:srgbClr val="FFFFFF"/>
                </a:solidFill>
              </a:rPr>
              <a:pPr/>
              <a:t>‹#›</a:t>
            </a:fld>
            <a:endParaRPr lang="en-US">
              <a:solidFill>
                <a:srgbClr val="FFFFFF"/>
              </a:solidFill>
            </a:endParaRPr>
          </a:p>
        </p:txBody>
      </p:sp>
      <p:sp>
        <p:nvSpPr>
          <p:cNvPr id="1027" name="Rectangle 3"/>
          <p:cNvSpPr>
            <a:spLocks noGrp="1" noChangeArrowheads="1"/>
          </p:cNvSpPr>
          <p:nvPr>
            <p:ph type="body" idx="1"/>
          </p:nvPr>
        </p:nvSpPr>
        <p:spPr bwMode="auto">
          <a:xfrm>
            <a:off x="381000" y="1371600"/>
            <a:ext cx="830580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855880475"/>
      </p:ext>
    </p:extLst>
  </p:cSld>
  <p:clrMap bg1="dk2" tx1="lt1" bg2="dk1"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Lst>
  <p:hf hdr="0" dt="0"/>
  <p:txStyles>
    <p:titleStyle>
      <a:lvl1pPr algn="l" rtl="1" eaLnBrk="1" fontAlgn="base" hangingPunct="1">
        <a:spcBef>
          <a:spcPct val="0"/>
        </a:spcBef>
        <a:spcAft>
          <a:spcPct val="0"/>
        </a:spcAft>
        <a:defRPr sz="2800" b="1">
          <a:solidFill>
            <a:schemeClr val="bg1"/>
          </a:solidFill>
          <a:latin typeface="+mj-lt"/>
          <a:ea typeface="+mj-ea"/>
          <a:cs typeface="+mj-cs"/>
        </a:defRPr>
      </a:lvl1pPr>
      <a:lvl2pPr algn="l" rtl="1" eaLnBrk="1" fontAlgn="base" hangingPunct="1">
        <a:spcBef>
          <a:spcPct val="0"/>
        </a:spcBef>
        <a:spcAft>
          <a:spcPct val="0"/>
        </a:spcAft>
        <a:defRPr sz="2800" b="1">
          <a:solidFill>
            <a:schemeClr val="bg1"/>
          </a:solidFill>
          <a:latin typeface="Arial" charset="0"/>
        </a:defRPr>
      </a:lvl2pPr>
      <a:lvl3pPr algn="l" rtl="1" eaLnBrk="1" fontAlgn="base" hangingPunct="1">
        <a:spcBef>
          <a:spcPct val="0"/>
        </a:spcBef>
        <a:spcAft>
          <a:spcPct val="0"/>
        </a:spcAft>
        <a:defRPr sz="2800" b="1">
          <a:solidFill>
            <a:schemeClr val="bg1"/>
          </a:solidFill>
          <a:latin typeface="Arial" charset="0"/>
        </a:defRPr>
      </a:lvl3pPr>
      <a:lvl4pPr algn="l" rtl="1" eaLnBrk="1" fontAlgn="base" hangingPunct="1">
        <a:spcBef>
          <a:spcPct val="0"/>
        </a:spcBef>
        <a:spcAft>
          <a:spcPct val="0"/>
        </a:spcAft>
        <a:defRPr sz="2800" b="1">
          <a:solidFill>
            <a:schemeClr val="bg1"/>
          </a:solidFill>
          <a:latin typeface="Arial" charset="0"/>
        </a:defRPr>
      </a:lvl4pPr>
      <a:lvl5pPr algn="l" rtl="1" eaLnBrk="1" fontAlgn="base" hangingPunct="1">
        <a:spcBef>
          <a:spcPct val="0"/>
        </a:spcBef>
        <a:spcAft>
          <a:spcPct val="0"/>
        </a:spcAft>
        <a:defRPr sz="2800" b="1">
          <a:solidFill>
            <a:schemeClr val="bg1"/>
          </a:solidFill>
          <a:latin typeface="Arial" charset="0"/>
        </a:defRPr>
      </a:lvl5pPr>
      <a:lvl6pPr marL="457200" algn="l" rtl="1" eaLnBrk="1" fontAlgn="base" hangingPunct="1">
        <a:spcBef>
          <a:spcPct val="0"/>
        </a:spcBef>
        <a:spcAft>
          <a:spcPct val="0"/>
        </a:spcAft>
        <a:defRPr sz="2800" b="1">
          <a:solidFill>
            <a:schemeClr val="bg1"/>
          </a:solidFill>
          <a:latin typeface="Arial" charset="0"/>
        </a:defRPr>
      </a:lvl6pPr>
      <a:lvl7pPr marL="914400" algn="l" rtl="1" eaLnBrk="1" fontAlgn="base" hangingPunct="1">
        <a:spcBef>
          <a:spcPct val="0"/>
        </a:spcBef>
        <a:spcAft>
          <a:spcPct val="0"/>
        </a:spcAft>
        <a:defRPr sz="2800" b="1">
          <a:solidFill>
            <a:schemeClr val="bg1"/>
          </a:solidFill>
          <a:latin typeface="Arial" charset="0"/>
        </a:defRPr>
      </a:lvl7pPr>
      <a:lvl8pPr marL="1371600" algn="l" rtl="1" eaLnBrk="1" fontAlgn="base" hangingPunct="1">
        <a:spcBef>
          <a:spcPct val="0"/>
        </a:spcBef>
        <a:spcAft>
          <a:spcPct val="0"/>
        </a:spcAft>
        <a:defRPr sz="2800" b="1">
          <a:solidFill>
            <a:schemeClr val="bg1"/>
          </a:solidFill>
          <a:latin typeface="Arial" charset="0"/>
        </a:defRPr>
      </a:lvl8pPr>
      <a:lvl9pPr marL="1828800" algn="l" rtl="1" eaLnBrk="1" fontAlgn="base" hangingPunct="1">
        <a:spcBef>
          <a:spcPct val="0"/>
        </a:spcBef>
        <a:spcAft>
          <a:spcPct val="0"/>
        </a:spcAft>
        <a:defRPr sz="2800" b="1">
          <a:solidFill>
            <a:schemeClr val="bg1"/>
          </a:solidFill>
          <a:latin typeface="Arial" charset="0"/>
        </a:defRPr>
      </a:lvl9pPr>
    </p:titleStyle>
    <p:bodyStyle>
      <a:lvl1pPr marL="342900" indent="-342900" algn="r" rtl="1" eaLnBrk="1" fontAlgn="base" hangingPunct="1">
        <a:spcBef>
          <a:spcPct val="20000"/>
        </a:spcBef>
        <a:spcAft>
          <a:spcPct val="0"/>
        </a:spcAft>
        <a:buClr>
          <a:schemeClr val="tx2"/>
        </a:buClr>
        <a:buSzPct val="115000"/>
        <a:buFont typeface="Wingdings" pitchFamily="2" charset="2"/>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r" rtl="1" eaLnBrk="1" fontAlgn="base" hangingPunct="1">
        <a:spcBef>
          <a:spcPct val="20000"/>
        </a:spcBef>
        <a:spcAft>
          <a:spcPct val="0"/>
        </a:spcAft>
        <a:buChar char="•"/>
        <a:defRPr sz="24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Iman\Pictures\Besmeallah-021.jpg"/>
          <p:cNvPicPr/>
          <p:nvPr/>
        </p:nvPicPr>
        <p:blipFill>
          <a:blip r:embed="rId2" cstate="print">
            <a:clrChange>
              <a:clrFrom>
                <a:srgbClr val="FFFFFF"/>
              </a:clrFrom>
              <a:clrTo>
                <a:srgbClr val="FFFFFF">
                  <a:alpha val="0"/>
                </a:srgbClr>
              </a:clrTo>
            </a:clrChange>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2627784" y="1844824"/>
            <a:ext cx="3528392" cy="3456384"/>
          </a:xfrm>
          <a:prstGeom prst="roundRect">
            <a:avLst>
              <a:gd name="adj" fmla="val 8594"/>
            </a:avLst>
          </a:prstGeom>
          <a:solidFill>
            <a:srgbClr val="FFFFFF">
              <a:shade val="85000"/>
            </a:srgbClr>
          </a:solidFill>
          <a:ln>
            <a:noFill/>
          </a:ln>
          <a:effectLst/>
        </p:spPr>
      </p:pic>
      <p:sp>
        <p:nvSpPr>
          <p:cNvPr id="3" name="Text Box 121"/>
          <p:cNvSpPr txBox="1">
            <a:spLocks noChangeArrowheads="1"/>
          </p:cNvSpPr>
          <p:nvPr/>
        </p:nvSpPr>
        <p:spPr bwMode="auto">
          <a:xfrm>
            <a:off x="6609177" y="405825"/>
            <a:ext cx="2571335" cy="523220"/>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800" dirty="0" smtClean="0">
                <a:solidFill>
                  <a:srgbClr val="FFC000"/>
                </a:solidFill>
                <a:latin typeface="IranNastaliq" pitchFamily="18" charset="0"/>
                <a:cs typeface="IranNastaliq" pitchFamily="18" charset="0"/>
              </a:rPr>
              <a:t>سازمان بسیج حقوقدانان</a:t>
            </a:r>
            <a:endParaRPr lang="en-US" sz="2800" dirty="0">
              <a:solidFill>
                <a:srgbClr val="FFC000"/>
              </a:solidFill>
              <a:latin typeface="IranNastaliq" pitchFamily="18" charset="0"/>
              <a:cs typeface="IranNastaliq" pitchFamily="18" charset="0"/>
            </a:endParaRPr>
          </a:p>
        </p:txBody>
      </p:sp>
      <p:sp>
        <p:nvSpPr>
          <p:cNvPr id="4" name="Text Box 122"/>
          <p:cNvSpPr txBox="1">
            <a:spLocks noChangeArrowheads="1"/>
          </p:cNvSpPr>
          <p:nvPr/>
        </p:nvSpPr>
        <p:spPr bwMode="auto">
          <a:xfrm>
            <a:off x="5580112" y="792163"/>
            <a:ext cx="2389584" cy="461665"/>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400" dirty="0" smtClean="0">
                <a:solidFill>
                  <a:srgbClr val="FF3300"/>
                </a:solidFill>
                <a:latin typeface="IranNastaliq" pitchFamily="18" charset="0"/>
                <a:cs typeface="IranNastaliq" pitchFamily="18" charset="0"/>
              </a:rPr>
              <a:t>تخلفات </a:t>
            </a:r>
            <a:r>
              <a:rPr lang="fa-IR" sz="2400" dirty="0">
                <a:solidFill>
                  <a:srgbClr val="FF3300"/>
                </a:solidFill>
                <a:latin typeface="IranNastaliq" pitchFamily="18" charset="0"/>
                <a:cs typeface="IranNastaliq" pitchFamily="18" charset="0"/>
              </a:rPr>
              <a:t>و جرايم </a:t>
            </a:r>
            <a:r>
              <a:rPr lang="fa-IR" sz="2400" dirty="0" smtClean="0">
                <a:solidFill>
                  <a:srgbClr val="FF3300"/>
                </a:solidFill>
                <a:latin typeface="IranNastaliq" pitchFamily="18" charset="0"/>
                <a:cs typeface="IranNastaliq" pitchFamily="18" charset="0"/>
              </a:rPr>
              <a:t>انتخاباتي</a:t>
            </a:r>
            <a:endParaRPr lang="en-US" sz="2400" dirty="0">
              <a:solidFill>
                <a:srgbClr val="FF3300"/>
              </a:solidFill>
              <a:latin typeface="IranNastaliq" pitchFamily="18" charset="0"/>
              <a:cs typeface="IranNastaliq" pitchFamily="18" charset="0"/>
            </a:endParaRPr>
          </a:p>
        </p:txBody>
      </p:sp>
      <p:sp>
        <p:nvSpPr>
          <p:cNvPr id="5" name="Rectangle 4"/>
          <p:cNvSpPr/>
          <p:nvPr/>
        </p:nvSpPr>
        <p:spPr>
          <a:xfrm>
            <a:off x="1504129" y="432834"/>
            <a:ext cx="2265364" cy="718658"/>
          </a:xfrm>
          <a:prstGeom prst="rect">
            <a:avLst/>
          </a:prstGeom>
        </p:spPr>
        <p:txBody>
          <a:bodyPr wrap="none">
            <a:spAutoFit/>
          </a:bodyPr>
          <a:lstStyle/>
          <a:p>
            <a:pPr marL="342900" indent="-342900" algn="ctr" rtl="1">
              <a:lnSpc>
                <a:spcPct val="90000"/>
              </a:lnSpc>
              <a:spcBef>
                <a:spcPct val="20000"/>
              </a:spcBef>
              <a:buClr>
                <a:srgbClr val="CEEFFB"/>
              </a:buClr>
              <a:buSzPct val="115000"/>
            </a:pPr>
            <a:r>
              <a:rPr lang="fa-IR" sz="3600" kern="0" cap="all" dirty="0">
                <a:ln w="0"/>
                <a:solidFill>
                  <a:srgbClr val="3F1F53"/>
                </a:solidFill>
                <a:effectLst>
                  <a:glow rad="228600">
                    <a:srgbClr val="5AB14B">
                      <a:satMod val="175000"/>
                      <a:alpha val="40000"/>
                    </a:srgbClr>
                  </a:glow>
                  <a:reflection blurRad="12700" stA="50000" endPos="50000" dist="5000" dir="5400000" sy="-100000" rotWithShape="0"/>
                </a:effectLst>
                <a:latin typeface="IranNastaliq" pitchFamily="18" charset="0"/>
                <a:cs typeface="IranNastaliq" pitchFamily="18" charset="0"/>
              </a:rPr>
              <a:t> </a:t>
            </a:r>
            <a:r>
              <a:rPr lang="fa-IR" sz="4400" b="1"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cs typeface="IranNastaliq" pitchFamily="18" charset="0"/>
              </a:rPr>
              <a:t>تخلفات و جرايم انتخاباتي</a:t>
            </a:r>
            <a:endParaRPr lang="fa-IR" sz="4800" b="1"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cs typeface="IranNastaliq" pitchFamily="18" charset="0"/>
            </a:endParaRPr>
          </a:p>
        </p:txBody>
      </p:sp>
    </p:spTree>
    <p:extLst>
      <p:ext uri="{BB962C8B-B14F-4D97-AF65-F5344CB8AC3E}">
        <p14:creationId xmlns:p14="http://schemas.microsoft.com/office/powerpoint/2010/main" val="326837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177800" algn="just">
              <a:buNone/>
            </a:pPr>
            <a:r>
              <a:rPr lang="fa-IR" sz="2400" b="1" dirty="0" smtClean="0">
                <a:solidFill>
                  <a:srgbClr val="FFC000"/>
                </a:solidFill>
                <a:effectLst>
                  <a:outerShdw blurRad="38100" dist="38100" dir="2700000" algn="tl">
                    <a:srgbClr val="000000">
                      <a:alpha val="43137"/>
                    </a:srgbClr>
                  </a:outerShdw>
                </a:effectLst>
                <a:cs typeface="B Nazanin" pitchFamily="2" charset="-78"/>
              </a:rPr>
              <a:t>جرايم خاص انتخاباتي :</a:t>
            </a:r>
          </a:p>
          <a:p>
            <a:pPr marL="0" indent="0" algn="just">
              <a:buNone/>
            </a:pPr>
            <a:r>
              <a:rPr lang="fa-IR" sz="2400" dirty="0">
                <a:solidFill>
                  <a:srgbClr val="FF0000"/>
                </a:solidFill>
                <a:cs typeface="B Nazanin" pitchFamily="2" charset="-78"/>
              </a:rPr>
              <a:t>تعريف</a:t>
            </a:r>
            <a:r>
              <a:rPr lang="fa-IR" sz="2400" dirty="0">
                <a:cs typeface="B Nazanin" pitchFamily="2" charset="-78"/>
              </a:rPr>
              <a:t>: منظور از جرايم خاص انتخاباتي رفتارهاي مجرمانه‌اي که در زمان انتخابات ارتکاب مي‌يابند و مربوط به امور خاص انتخاباتي هستند</a:t>
            </a:r>
            <a:r>
              <a:rPr lang="en-US" sz="2400" dirty="0">
                <a:cs typeface="B Nazanin" pitchFamily="2" charset="-78"/>
              </a:rPr>
              <a:t>.</a:t>
            </a:r>
          </a:p>
          <a:p>
            <a:pPr marL="0" indent="0" algn="just">
              <a:buNone/>
            </a:pPr>
            <a:r>
              <a:rPr lang="en-US" sz="2400" dirty="0">
                <a:solidFill>
                  <a:srgbClr val="FF0000"/>
                </a:solidFill>
                <a:cs typeface="B Nazanin" pitchFamily="2" charset="-78"/>
              </a:rPr>
              <a:t> </a:t>
            </a:r>
            <a:r>
              <a:rPr lang="fa-IR" sz="2400" dirty="0">
                <a:solidFill>
                  <a:srgbClr val="FF0000"/>
                </a:solidFill>
                <a:cs typeface="B Nazanin" pitchFamily="2" charset="-78"/>
              </a:rPr>
              <a:t>مثال </a:t>
            </a:r>
            <a:r>
              <a:rPr lang="fa-IR" sz="2400" dirty="0" smtClean="0">
                <a:cs typeface="B Nazanin" pitchFamily="2" charset="-78"/>
              </a:rPr>
              <a:t>:</a:t>
            </a:r>
          </a:p>
          <a:p>
            <a:pPr marL="0" indent="0" algn="just">
              <a:buNone/>
            </a:pPr>
            <a:r>
              <a:rPr lang="fa-IR" sz="2400" dirty="0" smtClean="0">
                <a:cs typeface="B Nazanin" pitchFamily="2" charset="-78"/>
              </a:rPr>
              <a:t>1- </a:t>
            </a:r>
            <a:r>
              <a:rPr lang="fa-IR" sz="2400" dirty="0">
                <a:cs typeface="B Nazanin" pitchFamily="2" charset="-78"/>
              </a:rPr>
              <a:t>خريد وفروش راي</a:t>
            </a:r>
            <a:r>
              <a:rPr lang="fa-IR" sz="2400" dirty="0" smtClean="0">
                <a:cs typeface="B Nazanin" pitchFamily="2" charset="-78"/>
              </a:rPr>
              <a:t>.</a:t>
            </a:r>
          </a:p>
          <a:p>
            <a:pPr marL="0" indent="0" algn="just">
              <a:buNone/>
            </a:pPr>
            <a:r>
              <a:rPr lang="fa-IR" sz="2400" dirty="0" smtClean="0">
                <a:cs typeface="B Nazanin" pitchFamily="2" charset="-78"/>
              </a:rPr>
              <a:t> </a:t>
            </a:r>
            <a:r>
              <a:rPr lang="fa-IR" sz="2400" dirty="0">
                <a:cs typeface="B Nazanin" pitchFamily="2" charset="-78"/>
              </a:rPr>
              <a:t>2- راي دادن با شناسنامه جعلي. </a:t>
            </a:r>
            <a:endParaRPr lang="fa-IR" sz="2400" dirty="0" smtClean="0">
              <a:cs typeface="B Nazanin" pitchFamily="2" charset="-78"/>
            </a:endParaRPr>
          </a:p>
          <a:p>
            <a:pPr marL="0" indent="0" algn="just">
              <a:buNone/>
            </a:pPr>
            <a:r>
              <a:rPr lang="fa-IR" sz="2400" dirty="0" smtClean="0">
                <a:cs typeface="B Nazanin" pitchFamily="2" charset="-78"/>
              </a:rPr>
              <a:t>3- </a:t>
            </a:r>
            <a:r>
              <a:rPr lang="fa-IR" sz="2400" dirty="0">
                <a:cs typeface="B Nazanin" pitchFamily="2" charset="-78"/>
              </a:rPr>
              <a:t>تبليغ داوطلب نمايندگي عليه داوطلب </a:t>
            </a:r>
            <a:r>
              <a:rPr lang="fa-IR" sz="2400" dirty="0" smtClean="0">
                <a:cs typeface="B Nazanin" pitchFamily="2" charset="-78"/>
              </a:rPr>
              <a:t>ديگر</a:t>
            </a:r>
          </a:p>
          <a:p>
            <a:pPr marL="0" indent="0" algn="just">
              <a:buNone/>
            </a:pPr>
            <a:r>
              <a:rPr lang="fa-IR" sz="2400" dirty="0" smtClean="0">
                <a:cs typeface="B Nazanin" pitchFamily="2" charset="-78"/>
              </a:rPr>
              <a:t>4- </a:t>
            </a:r>
            <a:r>
              <a:rPr lang="fa-IR" sz="2400" dirty="0">
                <a:cs typeface="B Nazanin" pitchFamily="2" charset="-78"/>
              </a:rPr>
              <a:t>دخالت در امر انتخابات. </a:t>
            </a:r>
            <a:endParaRPr lang="fa-IR" sz="2400" dirty="0" smtClean="0">
              <a:cs typeface="B Nazanin" pitchFamily="2" charset="-78"/>
            </a:endParaRPr>
          </a:p>
          <a:p>
            <a:pPr marL="0" indent="0" algn="just">
              <a:buNone/>
            </a:pPr>
            <a:r>
              <a:rPr lang="fa-IR" sz="2400" dirty="0" smtClean="0">
                <a:cs typeface="B Nazanin" pitchFamily="2" charset="-78"/>
              </a:rPr>
              <a:t>5- </a:t>
            </a:r>
            <a:r>
              <a:rPr lang="fa-IR" sz="2400" dirty="0">
                <a:cs typeface="B Nazanin" pitchFamily="2" charset="-78"/>
              </a:rPr>
              <a:t>عدم رعايت بيطرفي در انتخابات. </a:t>
            </a:r>
            <a:endParaRPr lang="fa-IR" sz="2400" dirty="0" smtClean="0">
              <a:cs typeface="B Nazanin" pitchFamily="2" charset="-78"/>
            </a:endParaRPr>
          </a:p>
          <a:p>
            <a:pPr marL="0" indent="0" algn="just">
              <a:buNone/>
            </a:pPr>
            <a:r>
              <a:rPr lang="fa-IR" sz="2400" dirty="0" smtClean="0">
                <a:cs typeface="B Nazanin" pitchFamily="2" charset="-78"/>
              </a:rPr>
              <a:t>6- </a:t>
            </a:r>
            <a:r>
              <a:rPr lang="fa-IR" sz="2400" dirty="0">
                <a:cs typeface="B Nazanin" pitchFamily="2" charset="-78"/>
              </a:rPr>
              <a:t>حضور افراد غيرمسول در شعب </a:t>
            </a:r>
            <a:r>
              <a:rPr lang="fa-IR" sz="2400" dirty="0" smtClean="0">
                <a:cs typeface="B Nazanin" pitchFamily="2" charset="-78"/>
              </a:rPr>
              <a:t>اخذراي</a:t>
            </a:r>
          </a:p>
          <a:p>
            <a:pPr marL="0" indent="0" algn="just">
              <a:buNone/>
            </a:pPr>
            <a:r>
              <a:rPr lang="fa-IR" sz="2400" dirty="0" smtClean="0">
                <a:cs typeface="B Nazanin" pitchFamily="2" charset="-78"/>
              </a:rPr>
              <a:t>7- </a:t>
            </a:r>
            <a:r>
              <a:rPr lang="fa-IR" sz="2400" dirty="0">
                <a:cs typeface="B Nazanin" pitchFamily="2" charset="-78"/>
              </a:rPr>
              <a:t>استنكاف از وظيفه امحاء آثار تبليغاتي</a:t>
            </a:r>
          </a:p>
          <a:p>
            <a:pPr marL="0" indent="177800" algn="just">
              <a:buNone/>
            </a:pPr>
            <a:endParaRPr lang="fa-IR" sz="2400" b="1" dirty="0" smtClean="0">
              <a:solidFill>
                <a:srgbClr val="FFC000"/>
              </a:solidFill>
              <a:effectLst>
                <a:outerShdw blurRad="38100" dist="38100" dir="2700000" algn="tl">
                  <a:srgbClr val="000000">
                    <a:alpha val="43137"/>
                  </a:srgbClr>
                </a:outerShdw>
              </a:effectLst>
              <a:cs typeface="B Nazanin" pitchFamily="2" charset="-78"/>
            </a:endParaRPr>
          </a:p>
          <a:p>
            <a:pPr marL="0" indent="177800" algn="just"/>
            <a:endParaRPr lang="fa-IR" sz="2400" dirty="0">
              <a:cs typeface="B Nazanin" pitchFamily="2" charset="-78"/>
            </a:endParaRPr>
          </a:p>
        </p:txBody>
      </p:sp>
      <p:sp>
        <p:nvSpPr>
          <p:cNvPr id="7" name="Slide Number Placeholder 6"/>
          <p:cNvSpPr>
            <a:spLocks noGrp="1"/>
          </p:cNvSpPr>
          <p:nvPr>
            <p:ph type="sldNum" sz="quarter" idx="12"/>
          </p:nvPr>
        </p:nvSpPr>
        <p:spPr/>
        <p:txBody>
          <a:bodyPr/>
          <a:lstStyle/>
          <a:p>
            <a:fld id="{9360C644-A194-417B-B275-01CA40669B18}" type="slidenum">
              <a:rPr lang="en-US" smtClean="0"/>
              <a:pPr/>
              <a:t>10</a:t>
            </a:fld>
            <a:endParaRPr lang="en-US"/>
          </a:p>
        </p:txBody>
      </p:sp>
      <p:sp>
        <p:nvSpPr>
          <p:cNvPr id="8" name="Text Box 121"/>
          <p:cNvSpPr txBox="1">
            <a:spLocks noChangeArrowheads="1"/>
          </p:cNvSpPr>
          <p:nvPr/>
        </p:nvSpPr>
        <p:spPr bwMode="auto">
          <a:xfrm>
            <a:off x="6609177" y="405825"/>
            <a:ext cx="2571335" cy="523220"/>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800" dirty="0" smtClean="0">
                <a:solidFill>
                  <a:srgbClr val="FFC000"/>
                </a:solidFill>
                <a:latin typeface="IranNastaliq" pitchFamily="18" charset="0"/>
                <a:cs typeface="IranNastaliq" pitchFamily="18" charset="0"/>
              </a:rPr>
              <a:t>سازمان بسیج حقوقدانان</a:t>
            </a:r>
            <a:endParaRPr lang="en-US" sz="2800" dirty="0">
              <a:solidFill>
                <a:srgbClr val="FFC000"/>
              </a:solidFill>
              <a:latin typeface="IranNastaliq" pitchFamily="18" charset="0"/>
              <a:cs typeface="IranNastaliq" pitchFamily="18" charset="0"/>
            </a:endParaRPr>
          </a:p>
        </p:txBody>
      </p:sp>
      <p:sp>
        <p:nvSpPr>
          <p:cNvPr id="9" name="Text Box 122"/>
          <p:cNvSpPr txBox="1">
            <a:spLocks noChangeArrowheads="1"/>
          </p:cNvSpPr>
          <p:nvPr/>
        </p:nvSpPr>
        <p:spPr bwMode="auto">
          <a:xfrm>
            <a:off x="5580112" y="792163"/>
            <a:ext cx="2389584" cy="461665"/>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400" dirty="0" smtClean="0">
                <a:solidFill>
                  <a:srgbClr val="FF3300"/>
                </a:solidFill>
                <a:latin typeface="IranNastaliq" pitchFamily="18" charset="0"/>
                <a:cs typeface="IranNastaliq" pitchFamily="18" charset="0"/>
              </a:rPr>
              <a:t>تخلفات </a:t>
            </a:r>
            <a:r>
              <a:rPr lang="fa-IR" sz="2400" dirty="0">
                <a:solidFill>
                  <a:srgbClr val="FF3300"/>
                </a:solidFill>
                <a:latin typeface="IranNastaliq" pitchFamily="18" charset="0"/>
                <a:cs typeface="IranNastaliq" pitchFamily="18" charset="0"/>
              </a:rPr>
              <a:t>و جرايم </a:t>
            </a:r>
            <a:r>
              <a:rPr lang="fa-IR" sz="2400" dirty="0" smtClean="0">
                <a:solidFill>
                  <a:srgbClr val="FF3300"/>
                </a:solidFill>
                <a:latin typeface="IranNastaliq" pitchFamily="18" charset="0"/>
                <a:cs typeface="IranNastaliq" pitchFamily="18" charset="0"/>
              </a:rPr>
              <a:t>انتخاباتي</a:t>
            </a:r>
            <a:endParaRPr lang="en-US" sz="2400" dirty="0">
              <a:solidFill>
                <a:srgbClr val="FF3300"/>
              </a:solidFill>
              <a:latin typeface="IranNastaliq" pitchFamily="18" charset="0"/>
              <a:cs typeface="IranNastaliq" pitchFamily="18" charset="0"/>
            </a:endParaRPr>
          </a:p>
        </p:txBody>
      </p:sp>
      <p:sp>
        <p:nvSpPr>
          <p:cNvPr id="11" name="Rectangle 2"/>
          <p:cNvSpPr>
            <a:spLocks noGrp="1" noChangeArrowheads="1"/>
          </p:cNvSpPr>
          <p:nvPr>
            <p:ph type="title"/>
          </p:nvPr>
        </p:nvSpPr>
        <p:spPr>
          <a:xfrm>
            <a:off x="381000" y="504825"/>
            <a:ext cx="4953000" cy="563563"/>
          </a:xfrm>
        </p:spPr>
        <p:txBody>
          <a:bodyPr/>
          <a:lstStyle/>
          <a:p>
            <a:pPr marL="342900" indent="-342900" algn="ctr">
              <a:lnSpc>
                <a:spcPct val="90000"/>
              </a:lnSpc>
              <a:spcBef>
                <a:spcPct val="20000"/>
              </a:spcBef>
            </a:pPr>
            <a:r>
              <a:rPr lang="fa-IR" sz="4400" kern="12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جرايم و تخلفات انتخاباتي</a:t>
            </a:r>
            <a:endParaRPr lang="en-US" sz="4400" kern="12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395536" y="1412776"/>
            <a:ext cx="8068816" cy="53285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indent="177800" algn="just" rtl="1">
              <a:buNone/>
            </a:pPr>
            <a:r>
              <a:rPr lang="fa-IR" sz="2400" b="1" dirty="0">
                <a:solidFill>
                  <a:srgbClr val="FFC000"/>
                </a:solidFill>
                <a:effectLst>
                  <a:outerShdw blurRad="38100" dist="38100" dir="2700000" algn="tl">
                    <a:srgbClr val="000000">
                      <a:alpha val="43137"/>
                    </a:srgbClr>
                  </a:outerShdw>
                </a:effectLst>
                <a:latin typeface="+mn-lt"/>
                <a:cs typeface="B Nazanin" pitchFamily="2" charset="-78"/>
              </a:rPr>
              <a:t>تخلفات </a:t>
            </a:r>
            <a:r>
              <a:rPr lang="fa-IR" sz="2400" b="1" dirty="0" smtClean="0">
                <a:solidFill>
                  <a:srgbClr val="FFC000"/>
                </a:solidFill>
                <a:effectLst>
                  <a:outerShdw blurRad="38100" dist="38100" dir="2700000" algn="tl">
                    <a:srgbClr val="000000">
                      <a:alpha val="43137"/>
                    </a:srgbClr>
                  </a:outerShdw>
                </a:effectLst>
                <a:latin typeface="+mn-lt"/>
                <a:cs typeface="B Nazanin" pitchFamily="2" charset="-78"/>
              </a:rPr>
              <a:t>عام </a:t>
            </a:r>
            <a:r>
              <a:rPr lang="fa-IR" sz="2400" b="1" dirty="0">
                <a:solidFill>
                  <a:srgbClr val="FFC000"/>
                </a:solidFill>
                <a:effectLst>
                  <a:outerShdw blurRad="38100" dist="38100" dir="2700000" algn="tl">
                    <a:srgbClr val="000000">
                      <a:alpha val="43137"/>
                    </a:srgbClr>
                  </a:outerShdw>
                </a:effectLst>
                <a:latin typeface="+mn-lt"/>
                <a:cs typeface="B Nazanin" pitchFamily="2" charset="-78"/>
              </a:rPr>
              <a:t>انتخاباتي</a:t>
            </a:r>
            <a:r>
              <a:rPr lang="fa-IR" sz="2400" b="1" dirty="0" smtClean="0">
                <a:solidFill>
                  <a:srgbClr val="FFC000"/>
                </a:solidFill>
                <a:effectLst>
                  <a:outerShdw blurRad="38100" dist="38100" dir="2700000" algn="tl">
                    <a:srgbClr val="000000">
                      <a:alpha val="43137"/>
                    </a:srgbClr>
                  </a:outerShdw>
                </a:effectLst>
                <a:latin typeface="+mn-lt"/>
                <a:cs typeface="B Nazanin" pitchFamily="2" charset="-78"/>
              </a:rPr>
              <a:t> :</a:t>
            </a:r>
          </a:p>
          <a:p>
            <a:pPr algn="just" rtl="1">
              <a:spcBef>
                <a:spcPct val="20000"/>
              </a:spcBef>
              <a:buClr>
                <a:schemeClr val="tx2"/>
              </a:buClr>
              <a:buSzPct val="115000"/>
            </a:pPr>
            <a:r>
              <a:rPr lang="fa-IR" sz="2400" dirty="0">
                <a:solidFill>
                  <a:srgbClr val="FF0000"/>
                </a:solidFill>
                <a:latin typeface="+mn-lt"/>
                <a:cs typeface="B Nazanin" pitchFamily="2" charset="-78"/>
              </a:rPr>
              <a:t>تعريف: </a:t>
            </a:r>
            <a:r>
              <a:rPr lang="fa-IR" sz="2400" dirty="0">
                <a:latin typeface="+mn-lt"/>
                <a:cs typeface="B Nazanin" pitchFamily="2" charset="-78"/>
              </a:rPr>
              <a:t>تخلفات عمومي انتخابات مواردي است که صرفنظر از زمان برگزاري انتخابات در هر شرايطي توسط مامور دولت قابل ارتکاب هستند</a:t>
            </a:r>
          </a:p>
          <a:p>
            <a:pPr algn="just" rtl="1">
              <a:spcBef>
                <a:spcPct val="20000"/>
              </a:spcBef>
              <a:buClr>
                <a:schemeClr val="tx2"/>
              </a:buClr>
              <a:buSzPct val="115000"/>
            </a:pPr>
            <a:r>
              <a:rPr lang="fa-IR" sz="2400" dirty="0">
                <a:solidFill>
                  <a:srgbClr val="FF0000"/>
                </a:solidFill>
                <a:latin typeface="+mn-lt"/>
                <a:cs typeface="B Nazanin" pitchFamily="2" charset="-78"/>
              </a:rPr>
              <a:t>مثال</a:t>
            </a:r>
            <a:r>
              <a:rPr lang="fa-IR" sz="2400" dirty="0">
                <a:latin typeface="+mn-lt"/>
                <a:cs typeface="B Nazanin" pitchFamily="2" charset="-78"/>
              </a:rPr>
              <a:t> </a:t>
            </a:r>
            <a:r>
              <a:rPr lang="fa-IR" sz="2400" dirty="0" smtClean="0">
                <a:latin typeface="+mn-lt"/>
                <a:cs typeface="B Nazanin" pitchFamily="2" charset="-78"/>
              </a:rPr>
              <a:t>:</a:t>
            </a:r>
          </a:p>
          <a:p>
            <a:pPr algn="just" rtl="1">
              <a:spcBef>
                <a:spcPct val="20000"/>
              </a:spcBef>
              <a:buClr>
                <a:schemeClr val="tx2"/>
              </a:buClr>
              <a:buSzPct val="115000"/>
            </a:pPr>
            <a:r>
              <a:rPr lang="fa-IR" sz="2400" dirty="0" smtClean="0">
                <a:latin typeface="+mn-lt"/>
                <a:cs typeface="B Nazanin" pitchFamily="2" charset="-78"/>
              </a:rPr>
              <a:t>1- </a:t>
            </a:r>
            <a:r>
              <a:rPr lang="fa-IR" sz="2400" dirty="0">
                <a:latin typeface="+mn-lt"/>
                <a:cs typeface="B Nazanin" pitchFamily="2" charset="-78"/>
              </a:rPr>
              <a:t>اعمال و رفتار خلاف شئون شغلي يا </a:t>
            </a:r>
            <a:r>
              <a:rPr lang="fa-IR" sz="2400" dirty="0" smtClean="0">
                <a:latin typeface="+mn-lt"/>
                <a:cs typeface="B Nazanin" pitchFamily="2" charset="-78"/>
              </a:rPr>
              <a:t>اداري</a:t>
            </a:r>
          </a:p>
          <a:p>
            <a:pPr algn="just" rtl="1">
              <a:spcBef>
                <a:spcPct val="20000"/>
              </a:spcBef>
              <a:buClr>
                <a:schemeClr val="tx2"/>
              </a:buClr>
              <a:buSzPct val="115000"/>
            </a:pPr>
            <a:r>
              <a:rPr lang="fa-IR" sz="2400" dirty="0" smtClean="0">
                <a:latin typeface="+mn-lt"/>
                <a:cs typeface="B Nazanin" pitchFamily="2" charset="-78"/>
              </a:rPr>
              <a:t>2- </a:t>
            </a:r>
            <a:r>
              <a:rPr lang="fa-IR" sz="2400" dirty="0">
                <a:latin typeface="+mn-lt"/>
                <a:cs typeface="B Nazanin" pitchFamily="2" charset="-78"/>
              </a:rPr>
              <a:t>نقض قوانين و مقررات مربوط</a:t>
            </a:r>
            <a:r>
              <a:rPr lang="fa-IR" sz="2400" dirty="0" smtClean="0">
                <a:latin typeface="+mn-lt"/>
                <a:cs typeface="B Nazanin" pitchFamily="2" charset="-78"/>
              </a:rPr>
              <a:t>.</a:t>
            </a:r>
          </a:p>
          <a:p>
            <a:pPr algn="just" rtl="1">
              <a:spcBef>
                <a:spcPct val="20000"/>
              </a:spcBef>
              <a:buClr>
                <a:schemeClr val="tx2"/>
              </a:buClr>
              <a:buSzPct val="115000"/>
            </a:pPr>
            <a:r>
              <a:rPr lang="fa-IR" sz="2400" dirty="0" smtClean="0">
                <a:latin typeface="+mn-lt"/>
                <a:cs typeface="B Nazanin" pitchFamily="2" charset="-78"/>
              </a:rPr>
              <a:t> </a:t>
            </a:r>
            <a:r>
              <a:rPr lang="fa-IR" sz="2400" dirty="0">
                <a:latin typeface="+mn-lt"/>
                <a:cs typeface="B Nazanin" pitchFamily="2" charset="-78"/>
              </a:rPr>
              <a:t>3- ترك خدمت در خلال ساعات موظف اداري</a:t>
            </a:r>
            <a:r>
              <a:rPr lang="fa-IR" sz="2400" dirty="0" smtClean="0">
                <a:latin typeface="+mn-lt"/>
                <a:cs typeface="B Nazanin" pitchFamily="2" charset="-78"/>
              </a:rPr>
              <a:t>.</a:t>
            </a:r>
          </a:p>
          <a:p>
            <a:pPr algn="just" rtl="1">
              <a:spcBef>
                <a:spcPct val="20000"/>
              </a:spcBef>
              <a:buClr>
                <a:schemeClr val="tx2"/>
              </a:buClr>
              <a:buSzPct val="115000"/>
            </a:pPr>
            <a:r>
              <a:rPr lang="fa-IR" sz="2400" dirty="0" smtClean="0">
                <a:latin typeface="+mn-lt"/>
                <a:cs typeface="B Nazanin" pitchFamily="2" charset="-78"/>
              </a:rPr>
              <a:t> </a:t>
            </a:r>
            <a:r>
              <a:rPr lang="fa-IR" sz="2400" dirty="0">
                <a:latin typeface="+mn-lt"/>
                <a:cs typeface="B Nazanin" pitchFamily="2" charset="-78"/>
              </a:rPr>
              <a:t>4- افشاي اسرار و اسناد محرمانه اداري</a:t>
            </a:r>
            <a:r>
              <a:rPr lang="fa-IR" sz="2400" dirty="0" smtClean="0">
                <a:latin typeface="+mn-lt"/>
                <a:cs typeface="B Nazanin" pitchFamily="2" charset="-78"/>
              </a:rPr>
              <a:t>.</a:t>
            </a:r>
          </a:p>
          <a:p>
            <a:pPr algn="just" rtl="1">
              <a:spcBef>
                <a:spcPct val="20000"/>
              </a:spcBef>
              <a:buClr>
                <a:schemeClr val="tx2"/>
              </a:buClr>
              <a:buSzPct val="115000"/>
            </a:pPr>
            <a:r>
              <a:rPr lang="fa-IR" sz="2400" dirty="0" smtClean="0">
                <a:latin typeface="+mn-lt"/>
                <a:cs typeface="B Nazanin" pitchFamily="2" charset="-78"/>
              </a:rPr>
              <a:t> </a:t>
            </a:r>
            <a:r>
              <a:rPr lang="fa-IR" sz="2400" dirty="0">
                <a:latin typeface="+mn-lt"/>
                <a:cs typeface="B Nazanin" pitchFamily="2" charset="-78"/>
              </a:rPr>
              <a:t>5- كم‌كاري يا سهل‌انگاري در انجام </a:t>
            </a:r>
            <a:r>
              <a:rPr lang="fa-IR" sz="2400" dirty="0" smtClean="0">
                <a:latin typeface="+mn-lt"/>
                <a:cs typeface="B Nazanin" pitchFamily="2" charset="-78"/>
              </a:rPr>
              <a:t>وظايف</a:t>
            </a:r>
          </a:p>
          <a:p>
            <a:pPr algn="just" rtl="1">
              <a:spcBef>
                <a:spcPct val="20000"/>
              </a:spcBef>
              <a:buClr>
                <a:schemeClr val="tx2"/>
              </a:buClr>
              <a:buSzPct val="115000"/>
            </a:pPr>
            <a:r>
              <a:rPr lang="fa-IR" sz="2400" dirty="0" smtClean="0">
                <a:latin typeface="+mn-lt"/>
                <a:cs typeface="B Nazanin" pitchFamily="2" charset="-78"/>
              </a:rPr>
              <a:t> </a:t>
            </a:r>
            <a:r>
              <a:rPr lang="fa-IR" sz="2400" dirty="0">
                <a:latin typeface="+mn-lt"/>
                <a:cs typeface="B Nazanin" pitchFamily="2" charset="-78"/>
              </a:rPr>
              <a:t>6- سرپيچي از اجراي دستورهاي مقامهاي </a:t>
            </a:r>
            <a:r>
              <a:rPr lang="fa-IR" sz="2400" dirty="0" smtClean="0">
                <a:latin typeface="+mn-lt"/>
                <a:cs typeface="B Nazanin" pitchFamily="2" charset="-78"/>
              </a:rPr>
              <a:t>بالاتر</a:t>
            </a:r>
          </a:p>
          <a:p>
            <a:pPr algn="just" rtl="1">
              <a:spcBef>
                <a:spcPct val="20000"/>
              </a:spcBef>
              <a:buClr>
                <a:schemeClr val="tx2"/>
              </a:buClr>
              <a:buSzPct val="115000"/>
            </a:pPr>
            <a:r>
              <a:rPr lang="fa-IR" sz="2400" dirty="0" smtClean="0">
                <a:latin typeface="+mn-lt"/>
                <a:cs typeface="B Nazanin" pitchFamily="2" charset="-78"/>
              </a:rPr>
              <a:t> </a:t>
            </a:r>
            <a:r>
              <a:rPr lang="fa-IR" sz="2400" dirty="0">
                <a:latin typeface="+mn-lt"/>
                <a:cs typeface="B Nazanin" pitchFamily="2" charset="-78"/>
              </a:rPr>
              <a:t>7- در حدود وظايف اداري. </a:t>
            </a:r>
            <a:endParaRPr lang="fa-IR" sz="2400" dirty="0" smtClean="0">
              <a:latin typeface="+mn-lt"/>
              <a:cs typeface="B Nazanin" pitchFamily="2" charset="-78"/>
            </a:endParaRPr>
          </a:p>
          <a:p>
            <a:pPr algn="just" rtl="1">
              <a:spcBef>
                <a:spcPct val="20000"/>
              </a:spcBef>
              <a:buClr>
                <a:schemeClr val="tx2"/>
              </a:buClr>
              <a:buSzPct val="115000"/>
            </a:pPr>
            <a:r>
              <a:rPr lang="fa-IR" sz="2400" dirty="0" smtClean="0">
                <a:latin typeface="+mn-lt"/>
                <a:cs typeface="B Nazanin" pitchFamily="2" charset="-78"/>
              </a:rPr>
              <a:t>8- </a:t>
            </a:r>
            <a:r>
              <a:rPr lang="fa-IR" sz="2400" dirty="0">
                <a:latin typeface="+mn-lt"/>
                <a:cs typeface="B Nazanin" pitchFamily="2" charset="-78"/>
              </a:rPr>
              <a:t>رعايت نكردن شئون و </a:t>
            </a:r>
            <a:r>
              <a:rPr lang="fa-IR" sz="2400" dirty="0" smtClean="0">
                <a:latin typeface="+mn-lt"/>
                <a:cs typeface="B Nazanin" pitchFamily="2" charset="-78"/>
              </a:rPr>
              <a:t>شعائر </a:t>
            </a:r>
            <a:r>
              <a:rPr lang="fa-IR" sz="2400" dirty="0">
                <a:latin typeface="+mn-lt"/>
                <a:cs typeface="B Nazanin" pitchFamily="2" charset="-78"/>
              </a:rPr>
              <a:t>اسلامي.</a:t>
            </a:r>
            <a:endParaRPr lang="en-US" sz="2400" dirty="0">
              <a:latin typeface="+mn-lt"/>
              <a:cs typeface="B Nazanin" pitchFamily="2" charset="-78"/>
            </a:endParaRPr>
          </a:p>
          <a:p>
            <a:pPr marL="0" indent="177800" algn="just" rtl="1">
              <a:buNone/>
            </a:pPr>
            <a:endParaRPr lang="fa-IR" sz="2400" b="1" dirty="0">
              <a:solidFill>
                <a:srgbClr val="FFC000"/>
              </a:solidFill>
              <a:effectLst>
                <a:outerShdw blurRad="38100" dist="38100" dir="2700000" algn="tl">
                  <a:srgbClr val="000000">
                    <a:alpha val="43137"/>
                  </a:srgbClr>
                </a:outerShdw>
              </a:effectLst>
              <a:latin typeface="+mn-lt"/>
              <a:cs typeface="B Nazanin" pitchFamily="2" charset="-78"/>
            </a:endParaRPr>
          </a:p>
        </p:txBody>
      </p:sp>
      <p:sp>
        <p:nvSpPr>
          <p:cNvPr id="7" name="Text Box 121"/>
          <p:cNvSpPr txBox="1">
            <a:spLocks noChangeArrowheads="1"/>
          </p:cNvSpPr>
          <p:nvPr/>
        </p:nvSpPr>
        <p:spPr bwMode="auto">
          <a:xfrm>
            <a:off x="6609177" y="405825"/>
            <a:ext cx="2571335" cy="523220"/>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800" dirty="0" smtClean="0">
                <a:solidFill>
                  <a:srgbClr val="FFC000"/>
                </a:solidFill>
                <a:latin typeface="IranNastaliq" pitchFamily="18" charset="0"/>
                <a:cs typeface="IranNastaliq" pitchFamily="18" charset="0"/>
              </a:rPr>
              <a:t>سازمان بسیج حقوقدانان</a:t>
            </a:r>
            <a:endParaRPr lang="en-US" sz="2800" dirty="0">
              <a:solidFill>
                <a:srgbClr val="FFC000"/>
              </a:solidFill>
              <a:latin typeface="IranNastaliq" pitchFamily="18" charset="0"/>
              <a:cs typeface="IranNastaliq" pitchFamily="18" charset="0"/>
            </a:endParaRPr>
          </a:p>
        </p:txBody>
      </p:sp>
      <p:sp>
        <p:nvSpPr>
          <p:cNvPr id="8" name="Text Box 122"/>
          <p:cNvSpPr txBox="1">
            <a:spLocks noChangeArrowheads="1"/>
          </p:cNvSpPr>
          <p:nvPr/>
        </p:nvSpPr>
        <p:spPr bwMode="auto">
          <a:xfrm>
            <a:off x="5580112" y="792163"/>
            <a:ext cx="2389584" cy="461665"/>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400" dirty="0" smtClean="0">
                <a:solidFill>
                  <a:srgbClr val="FF3300"/>
                </a:solidFill>
                <a:latin typeface="IranNastaliq" pitchFamily="18" charset="0"/>
                <a:cs typeface="IranNastaliq" pitchFamily="18" charset="0"/>
              </a:rPr>
              <a:t>تخلفات </a:t>
            </a:r>
            <a:r>
              <a:rPr lang="fa-IR" sz="2400" dirty="0">
                <a:solidFill>
                  <a:srgbClr val="FF3300"/>
                </a:solidFill>
                <a:latin typeface="IranNastaliq" pitchFamily="18" charset="0"/>
                <a:cs typeface="IranNastaliq" pitchFamily="18" charset="0"/>
              </a:rPr>
              <a:t>و جرايم </a:t>
            </a:r>
            <a:r>
              <a:rPr lang="fa-IR" sz="2400" dirty="0" smtClean="0">
                <a:solidFill>
                  <a:srgbClr val="FF3300"/>
                </a:solidFill>
                <a:latin typeface="IranNastaliq" pitchFamily="18" charset="0"/>
                <a:cs typeface="IranNastaliq" pitchFamily="18" charset="0"/>
              </a:rPr>
              <a:t>انتخاباتي</a:t>
            </a:r>
            <a:endParaRPr lang="en-US" sz="2400" dirty="0">
              <a:solidFill>
                <a:srgbClr val="FF3300"/>
              </a:solidFill>
              <a:latin typeface="IranNastaliq" pitchFamily="18" charset="0"/>
              <a:cs typeface="IranNastaliq" pitchFamily="18" charset="0"/>
            </a:endParaRPr>
          </a:p>
        </p:txBody>
      </p:sp>
      <p:sp>
        <p:nvSpPr>
          <p:cNvPr id="9" name="Rectangle 2"/>
          <p:cNvSpPr>
            <a:spLocks noGrp="1" noChangeArrowheads="1"/>
          </p:cNvSpPr>
          <p:nvPr>
            <p:ph type="title"/>
          </p:nvPr>
        </p:nvSpPr>
        <p:spPr>
          <a:xfrm>
            <a:off x="381000" y="504825"/>
            <a:ext cx="4953000" cy="563563"/>
          </a:xfrm>
        </p:spPr>
        <p:txBody>
          <a:bodyPr/>
          <a:lstStyle/>
          <a:p>
            <a:pPr marL="342900" indent="-342900" algn="ctr">
              <a:lnSpc>
                <a:spcPct val="90000"/>
              </a:lnSpc>
              <a:spcBef>
                <a:spcPct val="20000"/>
              </a:spcBef>
            </a:pPr>
            <a:r>
              <a:rPr lang="fa-IR" sz="4400" kern="12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جرايم و تخلفات انتخاباتي</a:t>
            </a:r>
            <a:endParaRPr lang="en-US" sz="4400" kern="12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Effect transition="in" filter="fade">
                                      <p:cBhvr>
                                        <p:cTn id="61" dur="1000"/>
                                        <p:tgtEl>
                                          <p:spTgt spid="3">
                                            <p:txEl>
                                              <p:pRg st="10" end="10"/>
                                            </p:txEl>
                                          </p:spTgt>
                                        </p:tgtEl>
                                      </p:cBhvr>
                                    </p:animEffect>
                                    <p:anim calcmode="lin" valueType="num">
                                      <p:cBhvr>
                                        <p:cTn id="6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177800" algn="just">
              <a:buNone/>
            </a:pPr>
            <a:r>
              <a:rPr lang="fa-IR" sz="2800" b="1" dirty="0">
                <a:solidFill>
                  <a:srgbClr val="FFC000"/>
                </a:solidFill>
                <a:effectLst>
                  <a:outerShdw blurRad="38100" dist="38100" dir="2700000" algn="tl">
                    <a:srgbClr val="000000">
                      <a:alpha val="43137"/>
                    </a:srgbClr>
                  </a:outerShdw>
                </a:effectLst>
                <a:cs typeface="B Nazanin" pitchFamily="2" charset="-78"/>
              </a:rPr>
              <a:t>تخلفات </a:t>
            </a:r>
            <a:r>
              <a:rPr lang="fa-IR" sz="2800" b="1" dirty="0" smtClean="0">
                <a:solidFill>
                  <a:srgbClr val="FFC000"/>
                </a:solidFill>
                <a:effectLst>
                  <a:outerShdw blurRad="38100" dist="38100" dir="2700000" algn="tl">
                    <a:srgbClr val="000000">
                      <a:alpha val="43137"/>
                    </a:srgbClr>
                  </a:outerShdw>
                </a:effectLst>
                <a:cs typeface="B Nazanin" pitchFamily="2" charset="-78"/>
              </a:rPr>
              <a:t>خاص انتخاباتي :</a:t>
            </a:r>
          </a:p>
          <a:p>
            <a:pPr marL="0" indent="0">
              <a:buNone/>
            </a:pPr>
            <a:r>
              <a:rPr lang="fa-IR" sz="2400" dirty="0">
                <a:solidFill>
                  <a:srgbClr val="FF0000"/>
                </a:solidFill>
                <a:cs typeface="B Nazanin" pitchFamily="2" charset="-78"/>
              </a:rPr>
              <a:t>تعريف</a:t>
            </a:r>
            <a:r>
              <a:rPr lang="fa-IR" sz="2400" dirty="0">
                <a:cs typeface="B Nazanin" pitchFamily="2" charset="-78"/>
              </a:rPr>
              <a:t>: تخلفاتي هستند که در زمان برگزاري انتخابات ارتکاب مي‌يابند و مربوط به امر انتخابات هستند</a:t>
            </a:r>
          </a:p>
          <a:p>
            <a:pPr marL="0" indent="0">
              <a:buNone/>
            </a:pPr>
            <a:r>
              <a:rPr lang="en-US" sz="2400" dirty="0">
                <a:solidFill>
                  <a:srgbClr val="FF0000"/>
                </a:solidFill>
                <a:cs typeface="B Nazanin" pitchFamily="2" charset="-78"/>
              </a:rPr>
              <a:t> </a:t>
            </a:r>
            <a:r>
              <a:rPr lang="fa-IR" sz="2400" dirty="0">
                <a:solidFill>
                  <a:srgbClr val="FF0000"/>
                </a:solidFill>
                <a:cs typeface="B Nazanin" pitchFamily="2" charset="-78"/>
              </a:rPr>
              <a:t>مثال </a:t>
            </a:r>
            <a:r>
              <a:rPr lang="fa-IR" sz="2400" dirty="0" smtClean="0">
                <a:cs typeface="B Nazanin" pitchFamily="2" charset="-78"/>
              </a:rPr>
              <a:t>:</a:t>
            </a:r>
          </a:p>
          <a:p>
            <a:pPr marL="0" indent="0">
              <a:buNone/>
            </a:pPr>
            <a:r>
              <a:rPr lang="fa-IR" sz="2400" dirty="0" smtClean="0">
                <a:cs typeface="B Nazanin" pitchFamily="2" charset="-78"/>
              </a:rPr>
              <a:t>1- </a:t>
            </a:r>
            <a:r>
              <a:rPr lang="fa-IR" sz="2400" dirty="0">
                <a:cs typeface="B Nazanin" pitchFamily="2" charset="-78"/>
              </a:rPr>
              <a:t>عدم حضور اعضاي هيات نظارت در </a:t>
            </a:r>
            <a:r>
              <a:rPr lang="fa-IR" sz="2400" dirty="0" smtClean="0">
                <a:cs typeface="B Nazanin" pitchFamily="2" charset="-78"/>
              </a:rPr>
              <a:t>جلسات</a:t>
            </a:r>
          </a:p>
          <a:p>
            <a:pPr marL="0" indent="0">
              <a:buNone/>
            </a:pPr>
            <a:r>
              <a:rPr lang="fa-IR" sz="2400" dirty="0" smtClean="0">
                <a:cs typeface="B Nazanin" pitchFamily="2" charset="-78"/>
              </a:rPr>
              <a:t> </a:t>
            </a:r>
            <a:r>
              <a:rPr lang="fa-IR" sz="2400" dirty="0">
                <a:cs typeface="B Nazanin" pitchFamily="2" charset="-78"/>
              </a:rPr>
              <a:t>2- عدم همکاري نهادها وسازمان‌ها با </a:t>
            </a:r>
            <a:r>
              <a:rPr lang="fa-IR" sz="2400" dirty="0" smtClean="0">
                <a:cs typeface="B Nazanin" pitchFamily="2" charset="-78"/>
              </a:rPr>
              <a:t>شورای نگهبان</a:t>
            </a:r>
          </a:p>
          <a:p>
            <a:pPr marL="0" indent="0">
              <a:buNone/>
            </a:pPr>
            <a:r>
              <a:rPr lang="fa-IR" sz="2400" dirty="0" smtClean="0">
                <a:cs typeface="B Nazanin" pitchFamily="2" charset="-78"/>
              </a:rPr>
              <a:t>3- </a:t>
            </a:r>
            <a:r>
              <a:rPr lang="fa-IR" sz="2400" dirty="0">
                <a:cs typeface="B Nazanin" pitchFamily="2" charset="-78"/>
              </a:rPr>
              <a:t>عدم همکاري‌ نهادها وسازمان‌ها با وزارت </a:t>
            </a:r>
            <a:r>
              <a:rPr lang="fa-IR" sz="2400" dirty="0" smtClean="0">
                <a:cs typeface="B Nazanin" pitchFamily="2" charset="-78"/>
              </a:rPr>
              <a:t>کشور</a:t>
            </a:r>
          </a:p>
          <a:p>
            <a:pPr marL="0" indent="0">
              <a:buNone/>
            </a:pPr>
            <a:r>
              <a:rPr lang="fa-IR" sz="2400" dirty="0" smtClean="0">
                <a:cs typeface="B Nazanin" pitchFamily="2" charset="-78"/>
              </a:rPr>
              <a:t>4- </a:t>
            </a:r>
            <a:r>
              <a:rPr lang="fa-IR" sz="2400" dirty="0">
                <a:cs typeface="B Nazanin" pitchFamily="2" charset="-78"/>
              </a:rPr>
              <a:t>عدم تعويض معتمدين متخلف هيات </a:t>
            </a:r>
            <a:r>
              <a:rPr lang="fa-IR" sz="2400" dirty="0" smtClean="0">
                <a:cs typeface="B Nazanin" pitchFamily="2" charset="-78"/>
              </a:rPr>
              <a:t>اجرايي</a:t>
            </a:r>
          </a:p>
          <a:p>
            <a:pPr marL="0" indent="0">
              <a:buNone/>
            </a:pPr>
            <a:r>
              <a:rPr lang="fa-IR" sz="2400" dirty="0" smtClean="0">
                <a:cs typeface="B Nazanin" pitchFamily="2" charset="-78"/>
              </a:rPr>
              <a:t>5- </a:t>
            </a:r>
            <a:r>
              <a:rPr lang="fa-IR" sz="2400" dirty="0">
                <a:cs typeface="B Nazanin" pitchFamily="2" charset="-78"/>
              </a:rPr>
              <a:t>تشکيل شعب ثبت‌نام و يا اخذ راي در </a:t>
            </a:r>
            <a:r>
              <a:rPr lang="fa-IR" sz="2400" dirty="0" smtClean="0">
                <a:cs typeface="B Nazanin" pitchFamily="2" charset="-78"/>
              </a:rPr>
              <a:t>موزه‌ها</a:t>
            </a:r>
          </a:p>
          <a:p>
            <a:pPr marL="0" indent="0">
              <a:buNone/>
            </a:pPr>
            <a:r>
              <a:rPr lang="fa-IR" sz="2400" dirty="0" smtClean="0">
                <a:cs typeface="B Nazanin" pitchFamily="2" charset="-78"/>
              </a:rPr>
              <a:t>6- </a:t>
            </a:r>
            <a:r>
              <a:rPr lang="fa-IR" sz="2400" dirty="0">
                <a:cs typeface="B Nazanin" pitchFamily="2" charset="-78"/>
              </a:rPr>
              <a:t>تغيير محل شعب ثبت نام و يا اخذ </a:t>
            </a:r>
            <a:r>
              <a:rPr lang="fa-IR" sz="2400" dirty="0" smtClean="0">
                <a:cs typeface="B Nazanin" pitchFamily="2" charset="-78"/>
              </a:rPr>
              <a:t>راي</a:t>
            </a:r>
            <a:endParaRPr lang="fa-IR" sz="2800" b="1" dirty="0">
              <a:solidFill>
                <a:srgbClr val="FFC000"/>
              </a:solidFill>
              <a:effectLst>
                <a:outerShdw blurRad="38100" dist="38100" dir="2700000" algn="tl">
                  <a:srgbClr val="000000">
                    <a:alpha val="43137"/>
                  </a:srgbClr>
                </a:outerShdw>
              </a:effectLst>
              <a:cs typeface="B Nazanin" pitchFamily="2" charset="-78"/>
            </a:endParaRPr>
          </a:p>
        </p:txBody>
      </p:sp>
      <p:sp>
        <p:nvSpPr>
          <p:cNvPr id="7" name="Slide Number Placeholder 6"/>
          <p:cNvSpPr>
            <a:spLocks noGrp="1"/>
          </p:cNvSpPr>
          <p:nvPr>
            <p:ph type="sldNum" sz="quarter" idx="12"/>
          </p:nvPr>
        </p:nvSpPr>
        <p:spPr/>
        <p:txBody>
          <a:bodyPr/>
          <a:lstStyle/>
          <a:p>
            <a:fld id="{9360C644-A194-417B-B275-01CA40669B18}" type="slidenum">
              <a:rPr lang="en-US" smtClean="0"/>
              <a:pPr/>
              <a:t>12</a:t>
            </a:fld>
            <a:endParaRPr lang="en-US"/>
          </a:p>
        </p:txBody>
      </p:sp>
      <p:sp>
        <p:nvSpPr>
          <p:cNvPr id="8" name="Text Box 121"/>
          <p:cNvSpPr txBox="1">
            <a:spLocks noChangeArrowheads="1"/>
          </p:cNvSpPr>
          <p:nvPr/>
        </p:nvSpPr>
        <p:spPr bwMode="auto">
          <a:xfrm>
            <a:off x="6609177" y="405825"/>
            <a:ext cx="2571335" cy="523220"/>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800" dirty="0" smtClean="0">
                <a:solidFill>
                  <a:srgbClr val="FFC000"/>
                </a:solidFill>
                <a:latin typeface="IranNastaliq" pitchFamily="18" charset="0"/>
                <a:cs typeface="IranNastaliq" pitchFamily="18" charset="0"/>
              </a:rPr>
              <a:t>سازمان بسیج حقوقدانان</a:t>
            </a:r>
            <a:endParaRPr lang="en-US" sz="2800" dirty="0">
              <a:solidFill>
                <a:srgbClr val="FFC000"/>
              </a:solidFill>
              <a:latin typeface="IranNastaliq" pitchFamily="18" charset="0"/>
              <a:cs typeface="IranNastaliq" pitchFamily="18" charset="0"/>
            </a:endParaRPr>
          </a:p>
        </p:txBody>
      </p:sp>
      <p:sp>
        <p:nvSpPr>
          <p:cNvPr id="9" name="Text Box 122"/>
          <p:cNvSpPr txBox="1">
            <a:spLocks noChangeArrowheads="1"/>
          </p:cNvSpPr>
          <p:nvPr/>
        </p:nvSpPr>
        <p:spPr bwMode="auto">
          <a:xfrm>
            <a:off x="5580112" y="792163"/>
            <a:ext cx="2389584" cy="461665"/>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400" dirty="0" smtClean="0">
                <a:solidFill>
                  <a:srgbClr val="FF3300"/>
                </a:solidFill>
                <a:latin typeface="IranNastaliq" pitchFamily="18" charset="0"/>
                <a:cs typeface="IranNastaliq" pitchFamily="18" charset="0"/>
              </a:rPr>
              <a:t>تخلفات </a:t>
            </a:r>
            <a:r>
              <a:rPr lang="fa-IR" sz="2400" dirty="0">
                <a:solidFill>
                  <a:srgbClr val="FF3300"/>
                </a:solidFill>
                <a:latin typeface="IranNastaliq" pitchFamily="18" charset="0"/>
                <a:cs typeface="IranNastaliq" pitchFamily="18" charset="0"/>
              </a:rPr>
              <a:t>و جرايم </a:t>
            </a:r>
            <a:r>
              <a:rPr lang="fa-IR" sz="2400" dirty="0" smtClean="0">
                <a:solidFill>
                  <a:srgbClr val="FF3300"/>
                </a:solidFill>
                <a:latin typeface="IranNastaliq" pitchFamily="18" charset="0"/>
                <a:cs typeface="IranNastaliq" pitchFamily="18" charset="0"/>
              </a:rPr>
              <a:t>انتخاباتي</a:t>
            </a:r>
            <a:endParaRPr lang="en-US" sz="2400" dirty="0">
              <a:solidFill>
                <a:srgbClr val="FF3300"/>
              </a:solidFill>
              <a:latin typeface="IranNastaliq" pitchFamily="18" charset="0"/>
              <a:cs typeface="IranNastaliq" pitchFamily="18" charset="0"/>
            </a:endParaRPr>
          </a:p>
        </p:txBody>
      </p:sp>
      <p:sp>
        <p:nvSpPr>
          <p:cNvPr id="11" name="Rectangle 2"/>
          <p:cNvSpPr>
            <a:spLocks noGrp="1" noChangeArrowheads="1"/>
          </p:cNvSpPr>
          <p:nvPr>
            <p:ph type="title"/>
          </p:nvPr>
        </p:nvSpPr>
        <p:spPr>
          <a:xfrm>
            <a:off x="381000" y="504825"/>
            <a:ext cx="4953000" cy="563563"/>
          </a:xfrm>
        </p:spPr>
        <p:txBody>
          <a:bodyPr/>
          <a:lstStyle/>
          <a:p>
            <a:pPr marL="342900" indent="-342900" algn="ctr">
              <a:lnSpc>
                <a:spcPct val="90000"/>
              </a:lnSpc>
              <a:spcBef>
                <a:spcPct val="20000"/>
              </a:spcBef>
            </a:pPr>
            <a:r>
              <a:rPr lang="fa-IR" sz="4400" kern="12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جرايم و تخلفات انتخاباتي</a:t>
            </a:r>
            <a:endParaRPr lang="en-US" sz="4400" kern="12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177800" algn="just">
              <a:buNone/>
            </a:pPr>
            <a:r>
              <a:rPr lang="fa-IR" sz="2400" dirty="0">
                <a:cs typeface="B Nazanin" pitchFamily="2" charset="-78"/>
              </a:rPr>
              <a:t> </a:t>
            </a:r>
            <a:endParaRPr lang="fa-IR" sz="2400" dirty="0" smtClean="0">
              <a:cs typeface="B Nazanin" pitchFamily="2" charset="-78"/>
            </a:endParaRPr>
          </a:p>
          <a:p>
            <a:pPr marL="0" indent="177800" algn="just">
              <a:buNone/>
            </a:pPr>
            <a:endParaRPr lang="fa-IR" sz="2400" dirty="0">
              <a:cs typeface="B Nazanin" pitchFamily="2" charset="-78"/>
            </a:endParaRPr>
          </a:p>
          <a:p>
            <a:pPr marL="0" indent="177800" algn="just">
              <a:buNone/>
            </a:pPr>
            <a:r>
              <a:rPr lang="fa-IR" sz="2400" dirty="0" smtClean="0">
                <a:cs typeface="B Nazanin" pitchFamily="2" charset="-78"/>
              </a:rPr>
              <a:t>7- </a:t>
            </a:r>
            <a:r>
              <a:rPr lang="fa-IR" sz="2400" dirty="0">
                <a:cs typeface="B Nazanin" pitchFamily="2" charset="-78"/>
              </a:rPr>
              <a:t>عدم انجام وظايف مطابق با مقررات قانوني انتخابات توسط هيات معتمدين اجرايي</a:t>
            </a:r>
          </a:p>
          <a:p>
            <a:pPr marL="0" indent="177800" algn="just">
              <a:buNone/>
            </a:pPr>
            <a:r>
              <a:rPr lang="fa-IR" sz="2400" dirty="0">
                <a:cs typeface="B Nazanin" pitchFamily="2" charset="-78"/>
              </a:rPr>
              <a:t>8- عدم اعلام نتايج انتخابات و انتشار آگهي نتيجه انتخابات توسط فرمانداران و بخشداران</a:t>
            </a:r>
          </a:p>
          <a:p>
            <a:pPr marL="0" indent="177800" algn="just">
              <a:buNone/>
            </a:pPr>
            <a:endParaRPr lang="fa-IR" sz="2800" b="1" dirty="0">
              <a:solidFill>
                <a:srgbClr val="FFC000"/>
              </a:solidFill>
              <a:effectLst>
                <a:outerShdw blurRad="38100" dist="38100" dir="2700000" algn="tl">
                  <a:srgbClr val="000000">
                    <a:alpha val="43137"/>
                  </a:srgbClr>
                </a:outerShdw>
              </a:effectLst>
              <a:cs typeface="B Nazanin" pitchFamily="2" charset="-78"/>
            </a:endParaRPr>
          </a:p>
        </p:txBody>
      </p:sp>
      <p:sp>
        <p:nvSpPr>
          <p:cNvPr id="7" name="Slide Number Placeholder 6"/>
          <p:cNvSpPr>
            <a:spLocks noGrp="1"/>
          </p:cNvSpPr>
          <p:nvPr>
            <p:ph type="sldNum" sz="quarter" idx="12"/>
          </p:nvPr>
        </p:nvSpPr>
        <p:spPr/>
        <p:txBody>
          <a:bodyPr/>
          <a:lstStyle/>
          <a:p>
            <a:fld id="{9360C644-A194-417B-B275-01CA40669B18}" type="slidenum">
              <a:rPr lang="en-US" smtClean="0">
                <a:solidFill>
                  <a:srgbClr val="FFFFFF"/>
                </a:solidFill>
              </a:rPr>
              <a:pPr/>
              <a:t>13</a:t>
            </a:fld>
            <a:endParaRPr lang="en-US">
              <a:solidFill>
                <a:srgbClr val="FFFFFF"/>
              </a:solidFill>
            </a:endParaRPr>
          </a:p>
        </p:txBody>
      </p:sp>
      <p:sp>
        <p:nvSpPr>
          <p:cNvPr id="8" name="Text Box 121"/>
          <p:cNvSpPr txBox="1">
            <a:spLocks noChangeArrowheads="1"/>
          </p:cNvSpPr>
          <p:nvPr/>
        </p:nvSpPr>
        <p:spPr bwMode="auto">
          <a:xfrm>
            <a:off x="6609177" y="405825"/>
            <a:ext cx="2571335" cy="523220"/>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800" dirty="0" smtClean="0">
                <a:solidFill>
                  <a:srgbClr val="FFC000"/>
                </a:solidFill>
                <a:latin typeface="IranNastaliq" pitchFamily="18" charset="0"/>
                <a:cs typeface="IranNastaliq" pitchFamily="18" charset="0"/>
              </a:rPr>
              <a:t>سازمان بسیج حقوقدانان</a:t>
            </a:r>
            <a:endParaRPr lang="en-US" sz="2800" dirty="0">
              <a:solidFill>
                <a:srgbClr val="FFC000"/>
              </a:solidFill>
              <a:latin typeface="IranNastaliq" pitchFamily="18" charset="0"/>
              <a:cs typeface="IranNastaliq" pitchFamily="18" charset="0"/>
            </a:endParaRPr>
          </a:p>
        </p:txBody>
      </p:sp>
      <p:sp>
        <p:nvSpPr>
          <p:cNvPr id="9" name="Text Box 122"/>
          <p:cNvSpPr txBox="1">
            <a:spLocks noChangeArrowheads="1"/>
          </p:cNvSpPr>
          <p:nvPr/>
        </p:nvSpPr>
        <p:spPr bwMode="auto">
          <a:xfrm>
            <a:off x="5580112" y="792163"/>
            <a:ext cx="2389584" cy="461665"/>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400" dirty="0" smtClean="0">
                <a:solidFill>
                  <a:srgbClr val="FF3300"/>
                </a:solidFill>
                <a:latin typeface="IranNastaliq" pitchFamily="18" charset="0"/>
                <a:cs typeface="IranNastaliq" pitchFamily="18" charset="0"/>
              </a:rPr>
              <a:t>تخلفات </a:t>
            </a:r>
            <a:r>
              <a:rPr lang="fa-IR" sz="2400" dirty="0">
                <a:solidFill>
                  <a:srgbClr val="FF3300"/>
                </a:solidFill>
                <a:latin typeface="IranNastaliq" pitchFamily="18" charset="0"/>
                <a:cs typeface="IranNastaliq" pitchFamily="18" charset="0"/>
              </a:rPr>
              <a:t>و جرايم </a:t>
            </a:r>
            <a:r>
              <a:rPr lang="fa-IR" sz="2400" dirty="0" smtClean="0">
                <a:solidFill>
                  <a:srgbClr val="FF3300"/>
                </a:solidFill>
                <a:latin typeface="IranNastaliq" pitchFamily="18" charset="0"/>
                <a:cs typeface="IranNastaliq" pitchFamily="18" charset="0"/>
              </a:rPr>
              <a:t>انتخاباتي</a:t>
            </a:r>
            <a:endParaRPr lang="en-US" sz="2400" dirty="0">
              <a:solidFill>
                <a:srgbClr val="FF3300"/>
              </a:solidFill>
              <a:latin typeface="IranNastaliq" pitchFamily="18" charset="0"/>
              <a:cs typeface="IranNastaliq" pitchFamily="18" charset="0"/>
            </a:endParaRPr>
          </a:p>
        </p:txBody>
      </p:sp>
      <p:sp>
        <p:nvSpPr>
          <p:cNvPr id="11" name="Rectangle 2"/>
          <p:cNvSpPr>
            <a:spLocks noGrp="1" noChangeArrowheads="1"/>
          </p:cNvSpPr>
          <p:nvPr>
            <p:ph type="title"/>
          </p:nvPr>
        </p:nvSpPr>
        <p:spPr>
          <a:xfrm>
            <a:off x="381000" y="504825"/>
            <a:ext cx="4953000" cy="563563"/>
          </a:xfrm>
        </p:spPr>
        <p:txBody>
          <a:bodyPr/>
          <a:lstStyle/>
          <a:p>
            <a:pPr marL="342900" indent="-342900" algn="ctr">
              <a:lnSpc>
                <a:spcPct val="90000"/>
              </a:lnSpc>
              <a:spcBef>
                <a:spcPct val="20000"/>
              </a:spcBef>
            </a:pPr>
            <a:r>
              <a:rPr lang="fa-IR" sz="4400" kern="12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جرايم و تخلفات انتخاباتي</a:t>
            </a:r>
            <a:endParaRPr lang="en-US" sz="4400" kern="12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endParaRPr>
          </a:p>
        </p:txBody>
      </p:sp>
    </p:spTree>
    <p:extLst>
      <p:ext uri="{BB962C8B-B14F-4D97-AF65-F5344CB8AC3E}">
        <p14:creationId xmlns:p14="http://schemas.microsoft.com/office/powerpoint/2010/main" val="3660168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96144"/>
            <a:ext cx="8305800" cy="5029200"/>
          </a:xfrm>
        </p:spPr>
        <p:txBody>
          <a:bodyPr/>
          <a:lstStyle/>
          <a:p>
            <a:pPr marL="0" indent="0" algn="just">
              <a:buNone/>
            </a:pPr>
            <a:r>
              <a:rPr lang="fa-IR" b="1" cap="all" dirty="0" smtClean="0">
                <a:ln w="0"/>
                <a:solidFill>
                  <a:schemeClr val="bg1">
                    <a:lumMod val="20000"/>
                    <a:lumOff val="80000"/>
                  </a:schemeClr>
                </a:solidFill>
                <a:effectLst>
                  <a:glow rad="228600">
                    <a:schemeClr val="accent2">
                      <a:satMod val="175000"/>
                      <a:alpha val="40000"/>
                    </a:schemeClr>
                  </a:glow>
                  <a:reflection blurRad="12700" stA="50000" endPos="50000" dist="5000" dir="5400000" sy="-100000" rotWithShape="0"/>
                </a:effectLst>
                <a:cs typeface="B Nazanin" pitchFamily="2" charset="-78"/>
              </a:rPr>
              <a:t>طبقه </a:t>
            </a:r>
            <a:r>
              <a:rPr lang="fa-IR" b="1" cap="all" dirty="0">
                <a:ln w="0"/>
                <a:solidFill>
                  <a:schemeClr val="bg1">
                    <a:lumMod val="20000"/>
                    <a:lumOff val="80000"/>
                  </a:schemeClr>
                </a:solidFill>
                <a:effectLst>
                  <a:glow rad="228600">
                    <a:schemeClr val="accent2">
                      <a:satMod val="175000"/>
                      <a:alpha val="40000"/>
                    </a:schemeClr>
                  </a:glow>
                  <a:reflection blurRad="12700" stA="50000" endPos="50000" dist="5000" dir="5400000" sy="-100000" rotWithShape="0"/>
                </a:effectLst>
                <a:cs typeface="B Nazanin" pitchFamily="2" charset="-78"/>
              </a:rPr>
              <a:t>بندي جرايم و تخلفات بر حسب مرتكبين آنها </a:t>
            </a:r>
            <a:r>
              <a:rPr lang="fa-IR" b="1" cap="all" dirty="0" smtClean="0">
                <a:ln w="0"/>
                <a:solidFill>
                  <a:schemeClr val="bg1">
                    <a:lumMod val="20000"/>
                    <a:lumOff val="80000"/>
                  </a:schemeClr>
                </a:solidFill>
                <a:effectLst>
                  <a:glow rad="228600">
                    <a:schemeClr val="accent2">
                      <a:satMod val="175000"/>
                      <a:alpha val="40000"/>
                    </a:schemeClr>
                  </a:glow>
                  <a:reflection blurRad="12700" stA="50000" endPos="50000" dist="5000" dir="5400000" sy="-100000" rotWithShape="0"/>
                </a:effectLst>
                <a:cs typeface="B Nazanin" pitchFamily="2" charset="-78"/>
              </a:rPr>
              <a:t>:</a:t>
            </a:r>
          </a:p>
          <a:p>
            <a:pPr marL="0" indent="0" algn="just">
              <a:buNone/>
            </a:pPr>
            <a:endParaRPr lang="fa-IR" b="1" cap="all" dirty="0">
              <a:ln w="0"/>
              <a:solidFill>
                <a:schemeClr val="bg1">
                  <a:lumMod val="20000"/>
                  <a:lumOff val="80000"/>
                </a:schemeClr>
              </a:solidFill>
              <a:effectLst>
                <a:glow rad="228600">
                  <a:schemeClr val="accent2">
                    <a:satMod val="175000"/>
                    <a:alpha val="40000"/>
                  </a:schemeClr>
                </a:glow>
                <a:reflection blurRad="12700" stA="50000" endPos="50000" dist="5000" dir="5400000" sy="-100000" rotWithShape="0"/>
              </a:effectLst>
              <a:cs typeface="B Nazanin" pitchFamily="2" charset="-78"/>
            </a:endParaRPr>
          </a:p>
          <a:p>
            <a:pPr marL="984250" algn="just">
              <a:buFont typeface="Wingdings" pitchFamily="2" charset="2"/>
              <a:buChar char="ü"/>
            </a:pPr>
            <a:r>
              <a:rPr lang="fa-IR" sz="2800" dirty="0">
                <a:cs typeface="B Nazanin" pitchFamily="2" charset="-78"/>
              </a:rPr>
              <a:t>جرايم و تخلفات نهادها و </a:t>
            </a:r>
            <a:r>
              <a:rPr lang="fa-IR" sz="2800" dirty="0" smtClean="0">
                <a:cs typeface="B Nazanin" pitchFamily="2" charset="-78"/>
              </a:rPr>
              <a:t>سازمان‌ها</a:t>
            </a:r>
          </a:p>
          <a:p>
            <a:pPr marL="984250" algn="just">
              <a:buFont typeface="Wingdings" pitchFamily="2" charset="2"/>
              <a:buChar char="ü"/>
            </a:pPr>
            <a:r>
              <a:rPr lang="fa-IR" sz="2800" dirty="0">
                <a:cs typeface="B Nazanin" pitchFamily="2" charset="-78"/>
              </a:rPr>
              <a:t>جرايم و تخلفات هيات‌هاي </a:t>
            </a:r>
            <a:r>
              <a:rPr lang="fa-IR" sz="2800" dirty="0" smtClean="0">
                <a:cs typeface="B Nazanin" pitchFamily="2" charset="-78"/>
              </a:rPr>
              <a:t>اجرايي</a:t>
            </a:r>
            <a:endParaRPr lang="fa-IR" sz="2800" dirty="0">
              <a:cs typeface="B Nazanin" pitchFamily="2" charset="-78"/>
            </a:endParaRPr>
          </a:p>
          <a:p>
            <a:pPr marL="984250" algn="just">
              <a:buFont typeface="Wingdings" pitchFamily="2" charset="2"/>
              <a:buChar char="ü"/>
            </a:pPr>
            <a:r>
              <a:rPr lang="fa-IR" sz="2800" dirty="0">
                <a:cs typeface="B Nazanin" pitchFamily="2" charset="-78"/>
              </a:rPr>
              <a:t>جرايم راي‌دهندگان، طرفداران و نامزدهاي انتخاباتي</a:t>
            </a:r>
          </a:p>
          <a:p>
            <a:pPr marL="984250" algn="just">
              <a:buFont typeface="Wingdings" pitchFamily="2" charset="2"/>
              <a:buChar char="ü"/>
            </a:pPr>
            <a:r>
              <a:rPr lang="fa-IR" sz="2800" dirty="0">
                <a:cs typeface="B Nazanin" pitchFamily="2" charset="-78"/>
              </a:rPr>
              <a:t>جرايم و تخلفات مامورين انتظامي و نظامي</a:t>
            </a:r>
          </a:p>
          <a:p>
            <a:pPr marL="984250" algn="just">
              <a:buFont typeface="Wingdings" pitchFamily="2" charset="2"/>
              <a:buChar char="ü"/>
            </a:pPr>
            <a:r>
              <a:rPr lang="fa-IR" sz="2800" dirty="0" smtClean="0">
                <a:cs typeface="B Nazanin" pitchFamily="2" charset="-78"/>
              </a:rPr>
              <a:t>جرايم </a:t>
            </a:r>
            <a:r>
              <a:rPr lang="fa-IR" sz="2800" dirty="0">
                <a:cs typeface="B Nazanin" pitchFamily="2" charset="-78"/>
              </a:rPr>
              <a:t>و تخفات هيات‌هاي </a:t>
            </a:r>
            <a:r>
              <a:rPr lang="fa-IR" sz="2800" dirty="0" smtClean="0">
                <a:cs typeface="B Nazanin" pitchFamily="2" charset="-78"/>
              </a:rPr>
              <a:t>نظارت</a:t>
            </a:r>
            <a:endParaRPr lang="fa-IR" sz="2800" dirty="0">
              <a:cs typeface="B Nazanin" pitchFamily="2" charset="-78"/>
            </a:endParaRPr>
          </a:p>
          <a:p>
            <a:pPr marL="984250" algn="just">
              <a:buFont typeface="Wingdings" pitchFamily="2" charset="2"/>
              <a:buChar char="ü"/>
            </a:pPr>
            <a:r>
              <a:rPr lang="fa-IR" sz="2800" dirty="0">
                <a:cs typeface="B Nazanin" pitchFamily="2" charset="-78"/>
              </a:rPr>
              <a:t>جرايم عمومي (موضوع مواد 66 و 33)</a:t>
            </a:r>
          </a:p>
          <a:p>
            <a:pPr algn="just"/>
            <a:endParaRPr lang="en-US" sz="2400" dirty="0"/>
          </a:p>
        </p:txBody>
      </p:sp>
      <p:sp>
        <p:nvSpPr>
          <p:cNvPr id="7" name="Slide Number Placeholder 6"/>
          <p:cNvSpPr>
            <a:spLocks noGrp="1"/>
          </p:cNvSpPr>
          <p:nvPr>
            <p:ph type="sldNum" sz="quarter" idx="12"/>
          </p:nvPr>
        </p:nvSpPr>
        <p:spPr/>
        <p:txBody>
          <a:bodyPr/>
          <a:lstStyle/>
          <a:p>
            <a:fld id="{9360C644-A194-417B-B275-01CA40669B18}" type="slidenum">
              <a:rPr lang="en-US" smtClean="0">
                <a:solidFill>
                  <a:srgbClr val="FFFFFF"/>
                </a:solidFill>
              </a:rPr>
              <a:pPr/>
              <a:t>14</a:t>
            </a:fld>
            <a:endParaRPr lang="en-US">
              <a:solidFill>
                <a:srgbClr val="FFFFFF"/>
              </a:solidFill>
            </a:endParaRPr>
          </a:p>
        </p:txBody>
      </p:sp>
      <p:sp>
        <p:nvSpPr>
          <p:cNvPr id="8" name="Text Box 121"/>
          <p:cNvSpPr txBox="1">
            <a:spLocks noChangeArrowheads="1"/>
          </p:cNvSpPr>
          <p:nvPr/>
        </p:nvSpPr>
        <p:spPr bwMode="auto">
          <a:xfrm>
            <a:off x="6609177" y="405825"/>
            <a:ext cx="2571335" cy="523220"/>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800" dirty="0" smtClean="0">
                <a:solidFill>
                  <a:srgbClr val="FFC000"/>
                </a:solidFill>
                <a:latin typeface="IranNastaliq" pitchFamily="18" charset="0"/>
                <a:cs typeface="IranNastaliq" pitchFamily="18" charset="0"/>
              </a:rPr>
              <a:t>سازمان بسیج حقوقدانان</a:t>
            </a:r>
            <a:endParaRPr lang="en-US" sz="2800" dirty="0">
              <a:solidFill>
                <a:srgbClr val="FFC000"/>
              </a:solidFill>
              <a:latin typeface="IranNastaliq" pitchFamily="18" charset="0"/>
              <a:cs typeface="IranNastaliq" pitchFamily="18" charset="0"/>
            </a:endParaRPr>
          </a:p>
        </p:txBody>
      </p:sp>
      <p:sp>
        <p:nvSpPr>
          <p:cNvPr id="9" name="Text Box 122"/>
          <p:cNvSpPr txBox="1">
            <a:spLocks noChangeArrowheads="1"/>
          </p:cNvSpPr>
          <p:nvPr/>
        </p:nvSpPr>
        <p:spPr bwMode="auto">
          <a:xfrm>
            <a:off x="5580112" y="792163"/>
            <a:ext cx="2389584" cy="461665"/>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400" dirty="0" smtClean="0">
                <a:solidFill>
                  <a:srgbClr val="FF3300"/>
                </a:solidFill>
                <a:latin typeface="IranNastaliq" pitchFamily="18" charset="0"/>
                <a:cs typeface="IranNastaliq" pitchFamily="18" charset="0"/>
              </a:rPr>
              <a:t>تخلفات </a:t>
            </a:r>
            <a:r>
              <a:rPr lang="fa-IR" sz="2400" dirty="0">
                <a:solidFill>
                  <a:srgbClr val="FF3300"/>
                </a:solidFill>
                <a:latin typeface="IranNastaliq" pitchFamily="18" charset="0"/>
                <a:cs typeface="IranNastaliq" pitchFamily="18" charset="0"/>
              </a:rPr>
              <a:t>و جرايم </a:t>
            </a:r>
            <a:r>
              <a:rPr lang="fa-IR" sz="2400" dirty="0" smtClean="0">
                <a:solidFill>
                  <a:srgbClr val="FF3300"/>
                </a:solidFill>
                <a:latin typeface="IranNastaliq" pitchFamily="18" charset="0"/>
                <a:cs typeface="IranNastaliq" pitchFamily="18" charset="0"/>
              </a:rPr>
              <a:t>انتخاباتي</a:t>
            </a:r>
            <a:endParaRPr lang="en-US" sz="2400" dirty="0">
              <a:solidFill>
                <a:srgbClr val="FF3300"/>
              </a:solidFill>
              <a:latin typeface="IranNastaliq" pitchFamily="18" charset="0"/>
              <a:cs typeface="IranNastaliq" pitchFamily="18" charset="0"/>
            </a:endParaRPr>
          </a:p>
        </p:txBody>
      </p:sp>
      <p:sp>
        <p:nvSpPr>
          <p:cNvPr id="10" name="Rectangle 2"/>
          <p:cNvSpPr>
            <a:spLocks noGrp="1" noChangeArrowheads="1"/>
          </p:cNvSpPr>
          <p:nvPr>
            <p:ph type="title"/>
          </p:nvPr>
        </p:nvSpPr>
        <p:spPr>
          <a:xfrm>
            <a:off x="381000" y="504825"/>
            <a:ext cx="4953000" cy="563563"/>
          </a:xfrm>
        </p:spPr>
        <p:txBody>
          <a:bodyPr/>
          <a:lstStyle/>
          <a:p>
            <a:pPr marL="342900" indent="-342900" algn="ctr">
              <a:lnSpc>
                <a:spcPct val="90000"/>
              </a:lnSpc>
              <a:spcBef>
                <a:spcPct val="20000"/>
              </a:spcBef>
            </a:pPr>
            <a:r>
              <a:rPr lang="fa-IR" sz="4400" kern="12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طبقه بندي جرايم و </a:t>
            </a:r>
            <a:r>
              <a:rPr lang="fa-IR" sz="4400" kern="1200" cap="all" dirty="0" smtClean="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تخلفات</a:t>
            </a:r>
            <a:endParaRPr lang="en-US" sz="4400" kern="12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endParaRPr>
          </a:p>
        </p:txBody>
      </p:sp>
    </p:spTree>
    <p:extLst>
      <p:ext uri="{BB962C8B-B14F-4D97-AF65-F5344CB8AC3E}">
        <p14:creationId xmlns:p14="http://schemas.microsoft.com/office/powerpoint/2010/main" val="352131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p:cTn id="16"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p:cTn id="34"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36"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nodeType="clickEffect">
                                  <p:stCondLst>
                                    <p:cond delay="0"/>
                                  </p:stCondLst>
                                  <p:iterate type="lt">
                                    <p:tmPct val="10000"/>
                                  </p:iterate>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45" dur="5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nodeType="clickEffect">
                                  <p:stCondLst>
                                    <p:cond delay="0"/>
                                  </p:stCondLst>
                                  <p:iterate type="lt">
                                    <p:tmPct val="10000"/>
                                  </p:iterate>
                                  <p:childTnLst>
                                    <p:set>
                                      <p:cBhvr>
                                        <p:cTn id="51" dur="1" fill="hold">
                                          <p:stCondLst>
                                            <p:cond delay="0"/>
                                          </p:stCondLst>
                                        </p:cTn>
                                        <p:tgtEl>
                                          <p:spTgt spid="3">
                                            <p:txEl>
                                              <p:pRg st="7" end="7"/>
                                            </p:txEl>
                                          </p:spTgt>
                                        </p:tgtEl>
                                        <p:attrNameLst>
                                          <p:attrName>style.visibility</p:attrName>
                                        </p:attrNameLst>
                                      </p:cBhvr>
                                      <p:to>
                                        <p:strVal val="visible"/>
                                      </p:to>
                                    </p:set>
                                    <p:anim calcmode="lin" valueType="num">
                                      <p:cBhvr>
                                        <p:cTn id="52" dur="500" fill="hold"/>
                                        <p:tgtEl>
                                          <p:spTgt spid="3">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3">
                                            <p:txEl>
                                              <p:pRg st="7" end="7"/>
                                            </p:txEl>
                                          </p:spTgt>
                                        </p:tgtEl>
                                        <p:attrNameLst>
                                          <p:attrName>ppt_y</p:attrName>
                                        </p:attrNameLst>
                                      </p:cBhvr>
                                      <p:tavLst>
                                        <p:tav tm="0">
                                          <p:val>
                                            <p:strVal val="#ppt_y"/>
                                          </p:val>
                                        </p:tav>
                                        <p:tav tm="100000">
                                          <p:val>
                                            <p:strVal val="#ppt_y"/>
                                          </p:val>
                                        </p:tav>
                                      </p:tavLst>
                                    </p:anim>
                                    <p:anim calcmode="lin" valueType="num">
                                      <p:cBhvr>
                                        <p:cTn id="54" dur="500" fill="hold"/>
                                        <p:tgtEl>
                                          <p:spTgt spid="3">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3">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539552" y="2862626"/>
            <a:ext cx="7924800" cy="12144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342900" indent="-342900" algn="ctr" rtl="1">
              <a:lnSpc>
                <a:spcPct val="90000"/>
              </a:lnSpc>
              <a:spcBef>
                <a:spcPct val="20000"/>
              </a:spcBef>
              <a:buClr>
                <a:srgbClr val="85D9F7"/>
              </a:buClr>
              <a:buSzPct val="115000"/>
            </a:pPr>
            <a:r>
              <a:rPr lang="fa-IR" sz="4000" b="1" kern="0" cap="all" dirty="0">
                <a:ln w="0"/>
                <a:solidFill>
                  <a:schemeClr val="bg1">
                    <a:lumMod val="20000"/>
                    <a:lumOff val="80000"/>
                  </a:schemeClr>
                </a:solidFill>
                <a:effectLst>
                  <a:glow rad="228600">
                    <a:schemeClr val="accent2">
                      <a:satMod val="175000"/>
                      <a:alpha val="40000"/>
                    </a:schemeClr>
                  </a:glow>
                  <a:reflection blurRad="12700" stA="50000" endPos="50000" dist="5000" dir="5400000" sy="-100000" rotWithShape="0"/>
                </a:effectLst>
                <a:latin typeface="+mn-lt"/>
                <a:cs typeface="B Nazanin" pitchFamily="2" charset="-78"/>
              </a:rPr>
              <a:t>ج</a:t>
            </a:r>
            <a:r>
              <a:rPr lang="fa-IR" sz="4000" b="1" kern="0" cap="all" dirty="0" smtClean="0">
                <a:ln w="0"/>
                <a:solidFill>
                  <a:schemeClr val="bg1">
                    <a:lumMod val="20000"/>
                    <a:lumOff val="80000"/>
                  </a:schemeClr>
                </a:solidFill>
                <a:effectLst>
                  <a:glow rad="228600">
                    <a:schemeClr val="accent2">
                      <a:satMod val="175000"/>
                      <a:alpha val="40000"/>
                    </a:schemeClr>
                  </a:glow>
                  <a:reflection blurRad="12700" stA="50000" endPos="50000" dist="5000" dir="5400000" sy="-100000" rotWithShape="0"/>
                </a:effectLst>
                <a:latin typeface="+mn-lt"/>
                <a:cs typeface="B Nazanin" pitchFamily="2" charset="-78"/>
              </a:rPr>
              <a:t>رايم </a:t>
            </a:r>
            <a:r>
              <a:rPr lang="fa-IR" sz="4000" b="1" kern="0" cap="all" dirty="0">
                <a:ln w="0"/>
                <a:solidFill>
                  <a:schemeClr val="bg1">
                    <a:lumMod val="20000"/>
                    <a:lumOff val="80000"/>
                  </a:schemeClr>
                </a:solidFill>
                <a:effectLst>
                  <a:glow rad="228600">
                    <a:schemeClr val="accent2">
                      <a:satMod val="175000"/>
                      <a:alpha val="40000"/>
                    </a:schemeClr>
                  </a:glow>
                  <a:reflection blurRad="12700" stA="50000" endPos="50000" dist="5000" dir="5400000" sy="-100000" rotWithShape="0"/>
                </a:effectLst>
                <a:latin typeface="+mn-lt"/>
                <a:cs typeface="B Nazanin" pitchFamily="2" charset="-78"/>
              </a:rPr>
              <a:t>و تخلفات سازمان‌ها و نهادها</a:t>
            </a:r>
          </a:p>
        </p:txBody>
      </p:sp>
      <p:sp>
        <p:nvSpPr>
          <p:cNvPr id="7" name="Text Box 121"/>
          <p:cNvSpPr txBox="1">
            <a:spLocks noChangeArrowheads="1"/>
          </p:cNvSpPr>
          <p:nvPr/>
        </p:nvSpPr>
        <p:spPr bwMode="auto">
          <a:xfrm>
            <a:off x="6609177" y="405825"/>
            <a:ext cx="2571335" cy="523220"/>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800" dirty="0" smtClean="0">
                <a:solidFill>
                  <a:srgbClr val="FFC000"/>
                </a:solidFill>
                <a:latin typeface="IranNastaliq" pitchFamily="18" charset="0"/>
                <a:cs typeface="IranNastaliq" pitchFamily="18" charset="0"/>
              </a:rPr>
              <a:t>سازمان بسیج حقوقدانان</a:t>
            </a:r>
            <a:endParaRPr lang="en-US" sz="2800" dirty="0">
              <a:solidFill>
                <a:srgbClr val="FFC000"/>
              </a:solidFill>
              <a:latin typeface="IranNastaliq" pitchFamily="18" charset="0"/>
              <a:cs typeface="IranNastaliq" pitchFamily="18" charset="0"/>
            </a:endParaRPr>
          </a:p>
        </p:txBody>
      </p:sp>
      <p:sp>
        <p:nvSpPr>
          <p:cNvPr id="8" name="Text Box 122"/>
          <p:cNvSpPr txBox="1">
            <a:spLocks noChangeArrowheads="1"/>
          </p:cNvSpPr>
          <p:nvPr/>
        </p:nvSpPr>
        <p:spPr bwMode="auto">
          <a:xfrm>
            <a:off x="5580112" y="792163"/>
            <a:ext cx="2389584" cy="461665"/>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400" dirty="0" smtClean="0">
                <a:solidFill>
                  <a:srgbClr val="FF3300"/>
                </a:solidFill>
                <a:latin typeface="IranNastaliq" pitchFamily="18" charset="0"/>
                <a:cs typeface="IranNastaliq" pitchFamily="18" charset="0"/>
              </a:rPr>
              <a:t>تخلفات </a:t>
            </a:r>
            <a:r>
              <a:rPr lang="fa-IR" sz="2400" dirty="0">
                <a:solidFill>
                  <a:srgbClr val="FF3300"/>
                </a:solidFill>
                <a:latin typeface="IranNastaliq" pitchFamily="18" charset="0"/>
                <a:cs typeface="IranNastaliq" pitchFamily="18" charset="0"/>
              </a:rPr>
              <a:t>و جرايم </a:t>
            </a:r>
            <a:r>
              <a:rPr lang="fa-IR" sz="2400" dirty="0" smtClean="0">
                <a:solidFill>
                  <a:srgbClr val="FF3300"/>
                </a:solidFill>
                <a:latin typeface="IranNastaliq" pitchFamily="18" charset="0"/>
                <a:cs typeface="IranNastaliq" pitchFamily="18" charset="0"/>
              </a:rPr>
              <a:t>انتخاباتي</a:t>
            </a:r>
            <a:endParaRPr lang="en-US" sz="2400" dirty="0">
              <a:solidFill>
                <a:srgbClr val="FF3300"/>
              </a:solidFill>
              <a:latin typeface="IranNastaliq" pitchFamily="18" charset="0"/>
              <a:cs typeface="IranNastaliq" pitchFamily="18" charset="0"/>
            </a:endParaRPr>
          </a:p>
        </p:txBody>
      </p:sp>
      <p:sp>
        <p:nvSpPr>
          <p:cNvPr id="9" name="Rectangle 2"/>
          <p:cNvSpPr txBox="1">
            <a:spLocks noChangeArrowheads="1"/>
          </p:cNvSpPr>
          <p:nvPr/>
        </p:nvSpPr>
        <p:spPr bwMode="auto">
          <a:xfrm>
            <a:off x="323528" y="510381"/>
            <a:ext cx="49530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2800" b="1">
                <a:solidFill>
                  <a:schemeClr val="bg1"/>
                </a:solidFill>
                <a:latin typeface="+mj-lt"/>
                <a:ea typeface="+mj-ea"/>
                <a:cs typeface="+mj-cs"/>
              </a:defRPr>
            </a:lvl1pPr>
            <a:lvl2pPr algn="l" rtl="1" eaLnBrk="1" fontAlgn="base" hangingPunct="1">
              <a:spcBef>
                <a:spcPct val="0"/>
              </a:spcBef>
              <a:spcAft>
                <a:spcPct val="0"/>
              </a:spcAft>
              <a:defRPr sz="2800" b="1">
                <a:solidFill>
                  <a:schemeClr val="bg1"/>
                </a:solidFill>
                <a:latin typeface="Arial" charset="0"/>
              </a:defRPr>
            </a:lvl2pPr>
            <a:lvl3pPr algn="l" rtl="1" eaLnBrk="1" fontAlgn="base" hangingPunct="1">
              <a:spcBef>
                <a:spcPct val="0"/>
              </a:spcBef>
              <a:spcAft>
                <a:spcPct val="0"/>
              </a:spcAft>
              <a:defRPr sz="2800" b="1">
                <a:solidFill>
                  <a:schemeClr val="bg1"/>
                </a:solidFill>
                <a:latin typeface="Arial" charset="0"/>
              </a:defRPr>
            </a:lvl3pPr>
            <a:lvl4pPr algn="l" rtl="1" eaLnBrk="1" fontAlgn="base" hangingPunct="1">
              <a:spcBef>
                <a:spcPct val="0"/>
              </a:spcBef>
              <a:spcAft>
                <a:spcPct val="0"/>
              </a:spcAft>
              <a:defRPr sz="2800" b="1">
                <a:solidFill>
                  <a:schemeClr val="bg1"/>
                </a:solidFill>
                <a:latin typeface="Arial" charset="0"/>
              </a:defRPr>
            </a:lvl4pPr>
            <a:lvl5pPr algn="l" rtl="1" eaLnBrk="1" fontAlgn="base" hangingPunct="1">
              <a:spcBef>
                <a:spcPct val="0"/>
              </a:spcBef>
              <a:spcAft>
                <a:spcPct val="0"/>
              </a:spcAft>
              <a:defRPr sz="2800" b="1">
                <a:solidFill>
                  <a:schemeClr val="bg1"/>
                </a:solidFill>
                <a:latin typeface="Arial" charset="0"/>
              </a:defRPr>
            </a:lvl5pPr>
            <a:lvl6pPr marL="457200" algn="l" rtl="1" eaLnBrk="1" fontAlgn="base" hangingPunct="1">
              <a:spcBef>
                <a:spcPct val="0"/>
              </a:spcBef>
              <a:spcAft>
                <a:spcPct val="0"/>
              </a:spcAft>
              <a:defRPr sz="2800" b="1">
                <a:solidFill>
                  <a:schemeClr val="bg1"/>
                </a:solidFill>
                <a:latin typeface="Arial" charset="0"/>
              </a:defRPr>
            </a:lvl6pPr>
            <a:lvl7pPr marL="914400" algn="l" rtl="1" eaLnBrk="1" fontAlgn="base" hangingPunct="1">
              <a:spcBef>
                <a:spcPct val="0"/>
              </a:spcBef>
              <a:spcAft>
                <a:spcPct val="0"/>
              </a:spcAft>
              <a:defRPr sz="2800" b="1">
                <a:solidFill>
                  <a:schemeClr val="bg1"/>
                </a:solidFill>
                <a:latin typeface="Arial" charset="0"/>
              </a:defRPr>
            </a:lvl7pPr>
            <a:lvl8pPr marL="1371600" algn="l" rtl="1" eaLnBrk="1" fontAlgn="base" hangingPunct="1">
              <a:spcBef>
                <a:spcPct val="0"/>
              </a:spcBef>
              <a:spcAft>
                <a:spcPct val="0"/>
              </a:spcAft>
              <a:defRPr sz="2800" b="1">
                <a:solidFill>
                  <a:schemeClr val="bg1"/>
                </a:solidFill>
                <a:latin typeface="Arial" charset="0"/>
              </a:defRPr>
            </a:lvl8pPr>
            <a:lvl9pPr marL="1828800" algn="l" rtl="1" eaLnBrk="1" fontAlgn="base" hangingPunct="1">
              <a:spcBef>
                <a:spcPct val="0"/>
              </a:spcBef>
              <a:spcAft>
                <a:spcPct val="0"/>
              </a:spcAft>
              <a:defRPr sz="2800" b="1">
                <a:solidFill>
                  <a:schemeClr val="bg1"/>
                </a:solidFill>
                <a:latin typeface="Arial" charset="0"/>
              </a:defRPr>
            </a:lvl9pPr>
          </a:lstStyle>
          <a:p>
            <a:pPr marL="342900" indent="-342900" algn="ctr">
              <a:lnSpc>
                <a:spcPct val="90000"/>
              </a:lnSpc>
              <a:spcBef>
                <a:spcPct val="20000"/>
              </a:spcBef>
              <a:buClr>
                <a:srgbClr val="85D9F7"/>
              </a:buClr>
              <a:buSzPct val="115000"/>
            </a:pPr>
            <a:r>
              <a:rPr lang="fa-IR" sz="4400" cap="all" dirty="0" smtClean="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 </a:t>
            </a:r>
            <a:r>
              <a:rPr lang="fa-IR" sz="44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جرايم و تخلفات سازمان‌ها و نهادها</a:t>
            </a:r>
          </a:p>
        </p:txBody>
      </p:sp>
    </p:spTree>
    <p:extLst>
      <p:ext uri="{BB962C8B-B14F-4D97-AF65-F5344CB8AC3E}">
        <p14:creationId xmlns:p14="http://schemas.microsoft.com/office/powerpoint/2010/main" val="109677892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buNone/>
            </a:pPr>
            <a:r>
              <a:rPr lang="fa-IR" sz="2800" b="1" dirty="0" smtClean="0">
                <a:solidFill>
                  <a:srgbClr val="FFC000"/>
                </a:solidFill>
                <a:effectLst>
                  <a:outerShdw blurRad="38100" dist="38100" dir="2700000" algn="tl">
                    <a:srgbClr val="000000">
                      <a:alpha val="43137"/>
                    </a:srgbClr>
                  </a:outerShdw>
                </a:effectLst>
                <a:cs typeface="B Nazanin" pitchFamily="2" charset="-78"/>
              </a:rPr>
              <a:t>تخلفات</a:t>
            </a:r>
          </a:p>
          <a:p>
            <a:pPr marL="0" indent="0" algn="just">
              <a:buNone/>
            </a:pPr>
            <a:endParaRPr lang="fa-IR" sz="2800" b="1" dirty="0">
              <a:solidFill>
                <a:srgbClr val="FFC000"/>
              </a:solidFill>
              <a:effectLst>
                <a:outerShdw blurRad="38100" dist="38100" dir="2700000" algn="tl">
                  <a:srgbClr val="000000">
                    <a:alpha val="43137"/>
                  </a:srgbClr>
                </a:outerShdw>
              </a:effectLst>
              <a:cs typeface="B Nazanin" pitchFamily="2" charset="-78"/>
            </a:endParaRPr>
          </a:p>
          <a:p>
            <a:pPr marL="0" indent="0" algn="just">
              <a:buNone/>
            </a:pPr>
            <a:r>
              <a:rPr lang="fa-IR" sz="2400" dirty="0">
                <a:cs typeface="B Nazanin" pitchFamily="2" charset="-78"/>
              </a:rPr>
              <a:t>1- عدم همكاري نهادها با وزارت </a:t>
            </a:r>
            <a:r>
              <a:rPr lang="fa-IR" sz="2400" dirty="0" smtClean="0">
                <a:cs typeface="B Nazanin" pitchFamily="2" charset="-78"/>
              </a:rPr>
              <a:t>كشور (</a:t>
            </a:r>
            <a:r>
              <a:rPr lang="fa-IR" sz="2400" dirty="0" smtClean="0">
                <a:solidFill>
                  <a:srgbClr val="00B050"/>
                </a:solidFill>
                <a:cs typeface="B Nazanin" pitchFamily="2" charset="-78"/>
              </a:rPr>
              <a:t>25</a:t>
            </a:r>
            <a:r>
              <a:rPr lang="fa-IR" sz="2400" dirty="0" smtClean="0">
                <a:cs typeface="B Nazanin" pitchFamily="2" charset="-78"/>
              </a:rPr>
              <a:t>،</a:t>
            </a:r>
            <a:r>
              <a:rPr lang="fa-IR" sz="2400" dirty="0" smtClean="0">
                <a:solidFill>
                  <a:srgbClr val="FF0000"/>
                </a:solidFill>
                <a:cs typeface="B Nazanin" pitchFamily="2" charset="-78"/>
              </a:rPr>
              <a:t>11</a:t>
            </a:r>
            <a:r>
              <a:rPr lang="fa-IR" sz="2400" dirty="0" smtClean="0">
                <a:cs typeface="B Nazanin" pitchFamily="2" charset="-78"/>
              </a:rPr>
              <a:t>،</a:t>
            </a:r>
            <a:r>
              <a:rPr lang="fa-IR" sz="2400" dirty="0" smtClean="0">
                <a:solidFill>
                  <a:srgbClr val="FFFF00"/>
                </a:solidFill>
                <a:cs typeface="B Nazanin" pitchFamily="2" charset="-78"/>
              </a:rPr>
              <a:t>21</a:t>
            </a:r>
            <a:r>
              <a:rPr lang="fa-IR" sz="2400" dirty="0" smtClean="0">
                <a:cs typeface="B Nazanin" pitchFamily="2" charset="-78"/>
              </a:rPr>
              <a:t>)</a:t>
            </a:r>
            <a:r>
              <a:rPr lang="en-US" sz="2400" dirty="0" smtClean="0">
                <a:cs typeface="B Nazanin" pitchFamily="2" charset="-78"/>
              </a:rPr>
              <a:t> </a:t>
            </a:r>
            <a:r>
              <a:rPr lang="fa-IR" sz="2400" dirty="0" smtClean="0">
                <a:cs typeface="B Nazanin" pitchFamily="2" charset="-78"/>
              </a:rPr>
              <a:t> مجازات ماده 79</a:t>
            </a:r>
            <a:endParaRPr lang="fa-IR" sz="2400" dirty="0">
              <a:cs typeface="B Nazanin" pitchFamily="2" charset="-78"/>
            </a:endParaRPr>
          </a:p>
          <a:p>
            <a:pPr marL="0" indent="0" algn="just">
              <a:buNone/>
            </a:pPr>
            <a:r>
              <a:rPr lang="fa-IR" sz="2400" dirty="0">
                <a:cs typeface="B Nazanin" pitchFamily="2" charset="-78"/>
              </a:rPr>
              <a:t>2- عدم همكاري ­نهادها با </a:t>
            </a:r>
            <a:r>
              <a:rPr lang="fa-IR" sz="2400" dirty="0" smtClean="0">
                <a:cs typeface="B Nazanin" pitchFamily="2" charset="-78"/>
              </a:rPr>
              <a:t>شورای نگهبان (</a:t>
            </a:r>
            <a:r>
              <a:rPr lang="fa-IR" sz="2400" dirty="0" smtClean="0">
                <a:solidFill>
                  <a:srgbClr val="00B050"/>
                </a:solidFill>
                <a:cs typeface="B Nazanin" pitchFamily="2" charset="-78"/>
              </a:rPr>
              <a:t>25</a:t>
            </a:r>
            <a:r>
              <a:rPr lang="fa-IR" sz="2400" dirty="0" smtClean="0">
                <a:cs typeface="B Nazanin" pitchFamily="2" charset="-78"/>
              </a:rPr>
              <a:t>،</a:t>
            </a:r>
            <a:r>
              <a:rPr lang="fa-IR" sz="2400" dirty="0" smtClean="0">
                <a:solidFill>
                  <a:srgbClr val="FF0000"/>
                </a:solidFill>
                <a:cs typeface="B Nazanin" pitchFamily="2" charset="-78"/>
              </a:rPr>
              <a:t>11</a:t>
            </a:r>
            <a:r>
              <a:rPr lang="fa-IR" sz="2400" dirty="0" smtClean="0">
                <a:cs typeface="B Nazanin" pitchFamily="2" charset="-78"/>
              </a:rPr>
              <a:t>،</a:t>
            </a:r>
            <a:r>
              <a:rPr lang="fa-IR" sz="2400" dirty="0" smtClean="0">
                <a:solidFill>
                  <a:srgbClr val="FFFF00"/>
                </a:solidFill>
                <a:cs typeface="B Nazanin" pitchFamily="2" charset="-78"/>
              </a:rPr>
              <a:t>21</a:t>
            </a:r>
            <a:r>
              <a:rPr lang="fa-IR" sz="2400" dirty="0" smtClean="0">
                <a:cs typeface="B Nazanin" pitchFamily="2" charset="-78"/>
              </a:rPr>
              <a:t>) مجازات ماده 79</a:t>
            </a:r>
            <a:endParaRPr lang="fa-IR" sz="2400" dirty="0">
              <a:cs typeface="B Nazanin" pitchFamily="2" charset="-78"/>
            </a:endParaRPr>
          </a:p>
          <a:p>
            <a:pPr marL="0" indent="0" algn="just">
              <a:buNone/>
            </a:pPr>
            <a:r>
              <a:rPr lang="fa-IR" sz="2400" dirty="0">
                <a:cs typeface="B Nazanin" pitchFamily="2" charset="-78"/>
              </a:rPr>
              <a:t>3- عدم اطلاع‌رساني عمومي توسط وزارت </a:t>
            </a:r>
            <a:r>
              <a:rPr lang="fa-IR" sz="2400" dirty="0" smtClean="0">
                <a:cs typeface="B Nazanin" pitchFamily="2" charset="-78"/>
              </a:rPr>
              <a:t>کشور(30، </a:t>
            </a:r>
            <a:r>
              <a:rPr lang="fa-IR" sz="2400" dirty="0" smtClean="0">
                <a:solidFill>
                  <a:srgbClr val="FF0000"/>
                </a:solidFill>
                <a:cs typeface="B Nazanin" pitchFamily="2" charset="-78"/>
              </a:rPr>
              <a:t>ماده </a:t>
            </a:r>
            <a:r>
              <a:rPr lang="fa-IR" sz="2400" dirty="0">
                <a:solidFill>
                  <a:srgbClr val="FF0000"/>
                </a:solidFill>
                <a:cs typeface="B Nazanin" pitchFamily="2" charset="-78"/>
              </a:rPr>
              <a:t>14 و </a:t>
            </a:r>
            <a:r>
              <a:rPr lang="fa-IR" sz="2400" dirty="0" smtClean="0">
                <a:solidFill>
                  <a:srgbClr val="FF0000"/>
                </a:solidFill>
                <a:cs typeface="B Nazanin" pitchFamily="2" charset="-78"/>
              </a:rPr>
              <a:t>تبصره </a:t>
            </a:r>
            <a:r>
              <a:rPr lang="fa-IR" sz="2400" dirty="0">
                <a:solidFill>
                  <a:srgbClr val="FF0000"/>
                </a:solidFill>
                <a:cs typeface="B Nazanin" pitchFamily="2" charset="-78"/>
              </a:rPr>
              <a:t>6 ماده </a:t>
            </a:r>
            <a:r>
              <a:rPr lang="fa-IR" sz="2400" dirty="0" smtClean="0">
                <a:solidFill>
                  <a:srgbClr val="FF0000"/>
                </a:solidFill>
                <a:cs typeface="B Nazanin" pitchFamily="2" charset="-78"/>
              </a:rPr>
              <a:t>29، 23)</a:t>
            </a:r>
            <a:endParaRPr lang="fa-IR" sz="2400" dirty="0">
              <a:cs typeface="B Nazanin" pitchFamily="2" charset="-78"/>
            </a:endParaRPr>
          </a:p>
          <a:p>
            <a:pPr marL="0" indent="0" algn="just">
              <a:buNone/>
            </a:pPr>
            <a:r>
              <a:rPr lang="fa-IR" sz="2400" dirty="0">
                <a:cs typeface="B Nazanin" pitchFamily="2" charset="-78"/>
              </a:rPr>
              <a:t>4-کوتاهي سازمان صدا و سيما در بخش برنامه‌هاي آموزشي انتخابات و </a:t>
            </a:r>
            <a:r>
              <a:rPr lang="fa-IR" sz="2400" dirty="0" smtClean="0">
                <a:cs typeface="B Nazanin" pitchFamily="2" charset="-78"/>
              </a:rPr>
              <a:t>اطلاعيه‌ها(</a:t>
            </a:r>
            <a:r>
              <a:rPr lang="fa-IR" sz="2400" dirty="0" smtClean="0">
                <a:solidFill>
                  <a:srgbClr val="00B050"/>
                </a:solidFill>
                <a:cs typeface="B Nazanin" pitchFamily="2" charset="-78"/>
              </a:rPr>
              <a:t>19</a:t>
            </a:r>
            <a:r>
              <a:rPr lang="fa-IR" sz="2400" dirty="0" smtClean="0">
                <a:cs typeface="B Nazanin" pitchFamily="2" charset="-78"/>
              </a:rPr>
              <a:t>،</a:t>
            </a:r>
            <a:r>
              <a:rPr lang="fa-IR" sz="2400" dirty="0" smtClean="0">
                <a:solidFill>
                  <a:srgbClr val="FF0000"/>
                </a:solidFill>
                <a:cs typeface="B Nazanin" pitchFamily="2" charset="-78"/>
              </a:rPr>
              <a:t>14</a:t>
            </a:r>
            <a:r>
              <a:rPr lang="fa-IR" sz="2400" dirty="0" smtClean="0">
                <a:cs typeface="B Nazanin" pitchFamily="2" charset="-78"/>
              </a:rPr>
              <a:t>،</a:t>
            </a:r>
            <a:r>
              <a:rPr lang="fa-IR" sz="2400" dirty="0" smtClean="0">
                <a:solidFill>
                  <a:srgbClr val="FFFF00"/>
                </a:solidFill>
                <a:cs typeface="B Nazanin" pitchFamily="2" charset="-78"/>
              </a:rPr>
              <a:t>23</a:t>
            </a:r>
            <a:r>
              <a:rPr lang="fa-IR" sz="2400" dirty="0" smtClean="0">
                <a:cs typeface="B Nazanin" pitchFamily="2" charset="-78"/>
              </a:rPr>
              <a:t>)</a:t>
            </a:r>
            <a:endParaRPr lang="fa-IR" sz="2400" dirty="0">
              <a:cs typeface="B Nazanin" pitchFamily="2" charset="-78"/>
            </a:endParaRPr>
          </a:p>
          <a:p>
            <a:pPr marL="0" indent="0" algn="just">
              <a:buNone/>
            </a:pPr>
            <a:r>
              <a:rPr lang="fa-IR" sz="2400" dirty="0">
                <a:cs typeface="B Nazanin" pitchFamily="2" charset="-78"/>
              </a:rPr>
              <a:t>5- دخالت سازمان‌ها و نهادها در امر </a:t>
            </a:r>
            <a:r>
              <a:rPr lang="fa-IR" sz="2400" dirty="0" smtClean="0">
                <a:cs typeface="B Nazanin" pitchFamily="2" charset="-78"/>
              </a:rPr>
              <a:t>انتخابات(</a:t>
            </a:r>
            <a:r>
              <a:rPr lang="fa-IR" sz="2400" dirty="0" smtClean="0">
                <a:solidFill>
                  <a:srgbClr val="FF0000"/>
                </a:solidFill>
                <a:cs typeface="B Nazanin" pitchFamily="2" charset="-78"/>
              </a:rPr>
              <a:t>25</a:t>
            </a:r>
            <a:r>
              <a:rPr lang="fa-IR" sz="2400" dirty="0" smtClean="0">
                <a:cs typeface="B Nazanin" pitchFamily="2" charset="-78"/>
              </a:rPr>
              <a:t>،</a:t>
            </a:r>
            <a:r>
              <a:rPr lang="fa-IR" sz="2400" dirty="0" smtClean="0">
                <a:solidFill>
                  <a:srgbClr val="FFFF00"/>
                </a:solidFill>
                <a:cs typeface="B Nazanin" pitchFamily="2" charset="-78"/>
              </a:rPr>
              <a:t>64</a:t>
            </a:r>
            <a:r>
              <a:rPr lang="fa-IR" sz="2400" dirty="0" smtClean="0">
                <a:solidFill>
                  <a:srgbClr val="FF0000"/>
                </a:solidFill>
                <a:cs typeface="B Nazanin" pitchFamily="2" charset="-78"/>
              </a:rPr>
              <a:t> تبصره</a:t>
            </a:r>
            <a:r>
              <a:rPr lang="fa-IR" sz="2400" dirty="0" smtClean="0">
                <a:cs typeface="B Nazanin" pitchFamily="2" charset="-78"/>
              </a:rPr>
              <a:t>)</a:t>
            </a:r>
          </a:p>
          <a:p>
            <a:pPr marL="0" indent="0" algn="just">
              <a:buNone/>
            </a:pPr>
            <a:r>
              <a:rPr lang="fa-IR" sz="2400" dirty="0" smtClean="0">
                <a:cs typeface="B Nazanin" pitchFamily="2" charset="-78"/>
              </a:rPr>
              <a:t>6- عدم انتخاب جایگزین برای نامزد مستعفی </a:t>
            </a:r>
            <a:r>
              <a:rPr lang="fa-IR" sz="2400" dirty="0">
                <a:solidFill>
                  <a:srgbClr val="FF0000"/>
                </a:solidFill>
                <a:cs typeface="B Nazanin" pitchFamily="2" charset="-78"/>
              </a:rPr>
              <a:t>(تبصره 4 ماده29</a:t>
            </a:r>
            <a:r>
              <a:rPr lang="fa-IR" sz="2400" dirty="0" smtClean="0">
                <a:solidFill>
                  <a:srgbClr val="FF0000"/>
                </a:solidFill>
                <a:cs typeface="B Nazanin" pitchFamily="2" charset="-78"/>
              </a:rPr>
              <a:t>) </a:t>
            </a:r>
          </a:p>
          <a:p>
            <a:pPr marL="0" indent="0" algn="just">
              <a:buNone/>
            </a:pPr>
            <a:r>
              <a:rPr lang="fa-IR" sz="2400" dirty="0">
                <a:cs typeface="B Nazanin" pitchFamily="2" charset="-78"/>
              </a:rPr>
              <a:t>7- عدم </a:t>
            </a:r>
            <a:r>
              <a:rPr lang="fa-IR" sz="2400" dirty="0" smtClean="0">
                <a:cs typeface="B Nazanin" pitchFamily="2" charset="-78"/>
              </a:rPr>
              <a:t>پاسخ مراجع پنچگانه </a:t>
            </a:r>
            <a:r>
              <a:rPr lang="fa-IR" sz="2400" dirty="0">
                <a:cs typeface="B Nazanin" pitchFamily="2" charset="-78"/>
              </a:rPr>
              <a:t>به استعلامات شورای نگهبان و وزارت کشور </a:t>
            </a:r>
            <a:r>
              <a:rPr lang="fa-IR" sz="2400" dirty="0" smtClean="0">
                <a:solidFill>
                  <a:srgbClr val="FF0000"/>
                </a:solidFill>
                <a:cs typeface="B Nazanin" pitchFamily="2" charset="-78"/>
              </a:rPr>
              <a:t>(ماده </a:t>
            </a:r>
            <a:endParaRPr lang="fa-IR" sz="2400" dirty="0">
              <a:solidFill>
                <a:srgbClr val="FF0000"/>
              </a:solidFill>
              <a:cs typeface="B Nazanin" pitchFamily="2" charset="-78"/>
            </a:endParaRPr>
          </a:p>
          <a:p>
            <a:pPr algn="just"/>
            <a:endParaRPr lang="en-US" sz="2400" dirty="0"/>
          </a:p>
        </p:txBody>
      </p:sp>
      <p:sp>
        <p:nvSpPr>
          <p:cNvPr id="7" name="Slide Number Placeholder 6"/>
          <p:cNvSpPr>
            <a:spLocks noGrp="1"/>
          </p:cNvSpPr>
          <p:nvPr>
            <p:ph type="sldNum" sz="quarter" idx="12"/>
          </p:nvPr>
        </p:nvSpPr>
        <p:spPr/>
        <p:txBody>
          <a:bodyPr/>
          <a:lstStyle/>
          <a:p>
            <a:fld id="{9360C644-A194-417B-B275-01CA40669B18}" type="slidenum">
              <a:rPr lang="en-US" smtClean="0"/>
              <a:pPr/>
              <a:t>16</a:t>
            </a:fld>
            <a:endParaRPr lang="en-US"/>
          </a:p>
        </p:txBody>
      </p:sp>
      <p:sp>
        <p:nvSpPr>
          <p:cNvPr id="8" name="Text Box 121"/>
          <p:cNvSpPr txBox="1">
            <a:spLocks noChangeArrowheads="1"/>
          </p:cNvSpPr>
          <p:nvPr/>
        </p:nvSpPr>
        <p:spPr bwMode="auto">
          <a:xfrm>
            <a:off x="6609177" y="405825"/>
            <a:ext cx="2571335" cy="523220"/>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800" dirty="0" smtClean="0">
                <a:solidFill>
                  <a:srgbClr val="FFC000"/>
                </a:solidFill>
                <a:latin typeface="IranNastaliq" pitchFamily="18" charset="0"/>
                <a:cs typeface="IranNastaliq" pitchFamily="18" charset="0"/>
              </a:rPr>
              <a:t>سازمان بسیج حقوقدانان</a:t>
            </a:r>
            <a:endParaRPr lang="en-US" sz="2800" dirty="0">
              <a:solidFill>
                <a:srgbClr val="FFC000"/>
              </a:solidFill>
              <a:latin typeface="IranNastaliq" pitchFamily="18" charset="0"/>
              <a:cs typeface="IranNastaliq" pitchFamily="18" charset="0"/>
            </a:endParaRPr>
          </a:p>
        </p:txBody>
      </p:sp>
      <p:sp>
        <p:nvSpPr>
          <p:cNvPr id="9" name="Text Box 122"/>
          <p:cNvSpPr txBox="1">
            <a:spLocks noChangeArrowheads="1"/>
          </p:cNvSpPr>
          <p:nvPr/>
        </p:nvSpPr>
        <p:spPr bwMode="auto">
          <a:xfrm>
            <a:off x="5580112" y="792163"/>
            <a:ext cx="2389584" cy="461665"/>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400" dirty="0" smtClean="0">
                <a:solidFill>
                  <a:srgbClr val="FF3300"/>
                </a:solidFill>
                <a:latin typeface="IranNastaliq" pitchFamily="18" charset="0"/>
                <a:cs typeface="IranNastaliq" pitchFamily="18" charset="0"/>
              </a:rPr>
              <a:t>تخلفات </a:t>
            </a:r>
            <a:r>
              <a:rPr lang="fa-IR" sz="2400" dirty="0">
                <a:solidFill>
                  <a:srgbClr val="FF3300"/>
                </a:solidFill>
                <a:latin typeface="IranNastaliq" pitchFamily="18" charset="0"/>
                <a:cs typeface="IranNastaliq" pitchFamily="18" charset="0"/>
              </a:rPr>
              <a:t>و جرايم </a:t>
            </a:r>
            <a:r>
              <a:rPr lang="fa-IR" sz="2400" dirty="0" smtClean="0">
                <a:solidFill>
                  <a:srgbClr val="FF3300"/>
                </a:solidFill>
                <a:latin typeface="IranNastaliq" pitchFamily="18" charset="0"/>
                <a:cs typeface="IranNastaliq" pitchFamily="18" charset="0"/>
              </a:rPr>
              <a:t>انتخاباتي</a:t>
            </a:r>
            <a:endParaRPr lang="en-US" sz="2400" dirty="0">
              <a:solidFill>
                <a:srgbClr val="FF3300"/>
              </a:solidFill>
              <a:latin typeface="IranNastaliq" pitchFamily="18" charset="0"/>
              <a:cs typeface="IranNastaliq" pitchFamily="18" charset="0"/>
            </a:endParaRPr>
          </a:p>
        </p:txBody>
      </p:sp>
      <p:sp>
        <p:nvSpPr>
          <p:cNvPr id="10" name="Rectangle 2"/>
          <p:cNvSpPr txBox="1">
            <a:spLocks noChangeArrowheads="1"/>
          </p:cNvSpPr>
          <p:nvPr/>
        </p:nvSpPr>
        <p:spPr bwMode="auto">
          <a:xfrm>
            <a:off x="323528" y="510381"/>
            <a:ext cx="49530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2800" b="1">
                <a:solidFill>
                  <a:schemeClr val="bg1"/>
                </a:solidFill>
                <a:latin typeface="+mj-lt"/>
                <a:ea typeface="+mj-ea"/>
                <a:cs typeface="+mj-cs"/>
              </a:defRPr>
            </a:lvl1pPr>
            <a:lvl2pPr algn="l" rtl="1" eaLnBrk="1" fontAlgn="base" hangingPunct="1">
              <a:spcBef>
                <a:spcPct val="0"/>
              </a:spcBef>
              <a:spcAft>
                <a:spcPct val="0"/>
              </a:spcAft>
              <a:defRPr sz="2800" b="1">
                <a:solidFill>
                  <a:schemeClr val="bg1"/>
                </a:solidFill>
                <a:latin typeface="Arial" charset="0"/>
              </a:defRPr>
            </a:lvl2pPr>
            <a:lvl3pPr algn="l" rtl="1" eaLnBrk="1" fontAlgn="base" hangingPunct="1">
              <a:spcBef>
                <a:spcPct val="0"/>
              </a:spcBef>
              <a:spcAft>
                <a:spcPct val="0"/>
              </a:spcAft>
              <a:defRPr sz="2800" b="1">
                <a:solidFill>
                  <a:schemeClr val="bg1"/>
                </a:solidFill>
                <a:latin typeface="Arial" charset="0"/>
              </a:defRPr>
            </a:lvl3pPr>
            <a:lvl4pPr algn="l" rtl="1" eaLnBrk="1" fontAlgn="base" hangingPunct="1">
              <a:spcBef>
                <a:spcPct val="0"/>
              </a:spcBef>
              <a:spcAft>
                <a:spcPct val="0"/>
              </a:spcAft>
              <a:defRPr sz="2800" b="1">
                <a:solidFill>
                  <a:schemeClr val="bg1"/>
                </a:solidFill>
                <a:latin typeface="Arial" charset="0"/>
              </a:defRPr>
            </a:lvl4pPr>
            <a:lvl5pPr algn="l" rtl="1" eaLnBrk="1" fontAlgn="base" hangingPunct="1">
              <a:spcBef>
                <a:spcPct val="0"/>
              </a:spcBef>
              <a:spcAft>
                <a:spcPct val="0"/>
              </a:spcAft>
              <a:defRPr sz="2800" b="1">
                <a:solidFill>
                  <a:schemeClr val="bg1"/>
                </a:solidFill>
                <a:latin typeface="Arial" charset="0"/>
              </a:defRPr>
            </a:lvl5pPr>
            <a:lvl6pPr marL="457200" algn="l" rtl="1" eaLnBrk="1" fontAlgn="base" hangingPunct="1">
              <a:spcBef>
                <a:spcPct val="0"/>
              </a:spcBef>
              <a:spcAft>
                <a:spcPct val="0"/>
              </a:spcAft>
              <a:defRPr sz="2800" b="1">
                <a:solidFill>
                  <a:schemeClr val="bg1"/>
                </a:solidFill>
                <a:latin typeface="Arial" charset="0"/>
              </a:defRPr>
            </a:lvl6pPr>
            <a:lvl7pPr marL="914400" algn="l" rtl="1" eaLnBrk="1" fontAlgn="base" hangingPunct="1">
              <a:spcBef>
                <a:spcPct val="0"/>
              </a:spcBef>
              <a:spcAft>
                <a:spcPct val="0"/>
              </a:spcAft>
              <a:defRPr sz="2800" b="1">
                <a:solidFill>
                  <a:schemeClr val="bg1"/>
                </a:solidFill>
                <a:latin typeface="Arial" charset="0"/>
              </a:defRPr>
            </a:lvl7pPr>
            <a:lvl8pPr marL="1371600" algn="l" rtl="1" eaLnBrk="1" fontAlgn="base" hangingPunct="1">
              <a:spcBef>
                <a:spcPct val="0"/>
              </a:spcBef>
              <a:spcAft>
                <a:spcPct val="0"/>
              </a:spcAft>
              <a:defRPr sz="2800" b="1">
                <a:solidFill>
                  <a:schemeClr val="bg1"/>
                </a:solidFill>
                <a:latin typeface="Arial" charset="0"/>
              </a:defRPr>
            </a:lvl8pPr>
            <a:lvl9pPr marL="1828800" algn="l" rtl="1" eaLnBrk="1" fontAlgn="base" hangingPunct="1">
              <a:spcBef>
                <a:spcPct val="0"/>
              </a:spcBef>
              <a:spcAft>
                <a:spcPct val="0"/>
              </a:spcAft>
              <a:defRPr sz="2800" b="1">
                <a:solidFill>
                  <a:schemeClr val="bg1"/>
                </a:solidFill>
                <a:latin typeface="Arial" charset="0"/>
              </a:defRPr>
            </a:lvl9pPr>
          </a:lstStyle>
          <a:p>
            <a:pPr marL="342900" indent="-342900" algn="ctr">
              <a:lnSpc>
                <a:spcPct val="90000"/>
              </a:lnSpc>
              <a:spcBef>
                <a:spcPct val="20000"/>
              </a:spcBef>
              <a:buClr>
                <a:srgbClr val="85D9F7"/>
              </a:buClr>
              <a:buSzPct val="115000"/>
            </a:pPr>
            <a:r>
              <a:rPr lang="fa-IR" sz="4400" cap="all" dirty="0" smtClean="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 </a:t>
            </a:r>
            <a:r>
              <a:rPr lang="fa-IR" sz="44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جرايم و تخلفات سازمان‌ها و نهادها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buNone/>
            </a:pPr>
            <a:r>
              <a:rPr lang="fa-IR" sz="2800" b="1" dirty="0" smtClean="0">
                <a:solidFill>
                  <a:srgbClr val="FFC000"/>
                </a:solidFill>
                <a:effectLst>
                  <a:outerShdw blurRad="38100" dist="38100" dir="2700000" algn="tl">
                    <a:srgbClr val="000000">
                      <a:alpha val="43137"/>
                    </a:srgbClr>
                  </a:outerShdw>
                </a:effectLst>
                <a:cs typeface="B Nazanin" pitchFamily="2" charset="-78"/>
              </a:rPr>
              <a:t>جرايم</a:t>
            </a:r>
          </a:p>
          <a:p>
            <a:pPr marL="0" indent="0" algn="just">
              <a:buNone/>
            </a:pPr>
            <a:endParaRPr lang="fa-IR" sz="2800" b="1" dirty="0" smtClean="0">
              <a:solidFill>
                <a:srgbClr val="FFC000"/>
              </a:solidFill>
              <a:effectLst>
                <a:outerShdw blurRad="38100" dist="38100" dir="2700000" algn="tl">
                  <a:srgbClr val="000000">
                    <a:alpha val="43137"/>
                  </a:srgbClr>
                </a:outerShdw>
              </a:effectLst>
              <a:cs typeface="B Nazanin" pitchFamily="2" charset="-78"/>
            </a:endParaRPr>
          </a:p>
          <a:p>
            <a:pPr marL="0" indent="0">
              <a:buNone/>
            </a:pPr>
            <a:r>
              <a:rPr lang="fa-IR" sz="2400" dirty="0">
                <a:cs typeface="B Nazanin" pitchFamily="2" charset="-78"/>
              </a:rPr>
              <a:t>1- سوء‌استفاده از اموال و امکانات دولتي(ماده 598ق.م </a:t>
            </a:r>
            <a:r>
              <a:rPr lang="fa-IR" sz="2400" dirty="0" smtClean="0">
                <a:cs typeface="B Nazanin" pitchFamily="2" charset="-78"/>
              </a:rPr>
              <a:t>اسلامي بخش تعزیرات) </a:t>
            </a:r>
            <a:endParaRPr lang="fa-IR" sz="2400" dirty="0">
              <a:cs typeface="B Nazanin" pitchFamily="2" charset="-78"/>
            </a:endParaRPr>
          </a:p>
          <a:p>
            <a:pPr marL="0" indent="0">
              <a:buNone/>
            </a:pPr>
            <a:r>
              <a:rPr lang="fa-IR" sz="2400" dirty="0">
                <a:cs typeface="B Nazanin" pitchFamily="2" charset="-78"/>
              </a:rPr>
              <a:t>2- تبليغات با اموال و امكانات </a:t>
            </a:r>
            <a:r>
              <a:rPr lang="fa-IR" sz="2400" dirty="0" smtClean="0">
                <a:cs typeface="B Nazanin" pitchFamily="2" charset="-78"/>
              </a:rPr>
              <a:t>دولتي(</a:t>
            </a:r>
            <a:r>
              <a:rPr lang="fa-IR" sz="2400" dirty="0" smtClean="0">
                <a:solidFill>
                  <a:srgbClr val="00B050"/>
                </a:solidFill>
                <a:cs typeface="B Nazanin" pitchFamily="2" charset="-78"/>
              </a:rPr>
              <a:t>25</a:t>
            </a:r>
            <a:r>
              <a:rPr lang="fa-IR" sz="2400" dirty="0" smtClean="0">
                <a:cs typeface="B Nazanin" pitchFamily="2" charset="-78"/>
              </a:rPr>
              <a:t>،</a:t>
            </a:r>
            <a:r>
              <a:rPr lang="fa-IR" sz="2400" dirty="0" smtClean="0">
                <a:solidFill>
                  <a:srgbClr val="FF0000"/>
                </a:solidFill>
                <a:cs typeface="B Nazanin" pitchFamily="2" charset="-78"/>
              </a:rPr>
              <a:t>59</a:t>
            </a:r>
            <a:r>
              <a:rPr lang="fa-IR" sz="2400" dirty="0" smtClean="0">
                <a:cs typeface="B Nazanin" pitchFamily="2" charset="-78"/>
              </a:rPr>
              <a:t>،</a:t>
            </a:r>
            <a:r>
              <a:rPr lang="fa-IR" sz="2400" dirty="0" smtClean="0">
                <a:solidFill>
                  <a:srgbClr val="FFFF00"/>
                </a:solidFill>
                <a:cs typeface="B Nazanin" pitchFamily="2" charset="-78"/>
              </a:rPr>
              <a:t>68</a:t>
            </a:r>
            <a:r>
              <a:rPr lang="fa-IR" sz="2400" dirty="0" smtClean="0">
                <a:cs typeface="B Nazanin" pitchFamily="2" charset="-78"/>
              </a:rPr>
              <a:t>)  مجازات ماده 81 </a:t>
            </a:r>
            <a:endParaRPr lang="fa-IR" sz="2400" dirty="0">
              <a:cs typeface="B Nazanin" pitchFamily="2" charset="-78"/>
            </a:endParaRPr>
          </a:p>
          <a:p>
            <a:pPr marL="0" indent="0">
              <a:buNone/>
            </a:pPr>
            <a:r>
              <a:rPr lang="fa-IR" sz="2400" dirty="0">
                <a:cs typeface="B Nazanin" pitchFamily="2" charset="-78"/>
              </a:rPr>
              <a:t>3-  استفاده انتخاباتي نامزدها از وسايل و امكانات رسمي و دولتي از جمله صدا و سيما و خطابه نماز </a:t>
            </a:r>
            <a:r>
              <a:rPr lang="fa-IR" sz="2400" dirty="0" smtClean="0">
                <a:cs typeface="B Nazanin" pitchFamily="2" charset="-78"/>
              </a:rPr>
              <a:t>جمعه(</a:t>
            </a:r>
            <a:r>
              <a:rPr lang="fa-IR" sz="2400" dirty="0">
                <a:solidFill>
                  <a:srgbClr val="00B050"/>
                </a:solidFill>
                <a:cs typeface="B Nazanin" pitchFamily="2" charset="-78"/>
              </a:rPr>
              <a:t>25</a:t>
            </a:r>
            <a:r>
              <a:rPr lang="fa-IR" sz="2400" dirty="0">
                <a:cs typeface="B Nazanin" pitchFamily="2" charset="-78"/>
              </a:rPr>
              <a:t>،</a:t>
            </a:r>
            <a:r>
              <a:rPr lang="fa-IR" sz="2400" dirty="0">
                <a:solidFill>
                  <a:srgbClr val="FF0000"/>
                </a:solidFill>
                <a:cs typeface="B Nazanin" pitchFamily="2" charset="-78"/>
              </a:rPr>
              <a:t>59</a:t>
            </a:r>
            <a:r>
              <a:rPr lang="fa-IR" sz="2400" dirty="0">
                <a:cs typeface="B Nazanin" pitchFamily="2" charset="-78"/>
              </a:rPr>
              <a:t>،</a:t>
            </a:r>
            <a:r>
              <a:rPr lang="fa-IR" sz="2400" dirty="0">
                <a:solidFill>
                  <a:srgbClr val="FFFF00"/>
                </a:solidFill>
                <a:cs typeface="B Nazanin" pitchFamily="2" charset="-78"/>
              </a:rPr>
              <a:t>68</a:t>
            </a:r>
            <a:r>
              <a:rPr lang="fa-IR" sz="2400" dirty="0" smtClean="0">
                <a:cs typeface="B Nazanin" pitchFamily="2" charset="-78"/>
              </a:rPr>
              <a:t>)</a:t>
            </a:r>
            <a:endParaRPr lang="en-US" sz="2400" dirty="0">
              <a:cs typeface="B Nazanin" pitchFamily="2" charset="-78"/>
            </a:endParaRPr>
          </a:p>
          <a:p>
            <a:pPr marL="0" indent="0">
              <a:buNone/>
            </a:pPr>
            <a:r>
              <a:rPr lang="fa-IR" sz="2400" dirty="0">
                <a:cs typeface="B Nazanin" pitchFamily="2" charset="-78"/>
              </a:rPr>
              <a:t>4- فعاليت تبليغاتي كارمندان در ساعات </a:t>
            </a:r>
            <a:r>
              <a:rPr lang="fa-IR" sz="2400" dirty="0" smtClean="0">
                <a:cs typeface="B Nazanin" pitchFamily="2" charset="-78"/>
              </a:rPr>
              <a:t>اداري(</a:t>
            </a:r>
            <a:r>
              <a:rPr lang="fa-IR" sz="2400" dirty="0">
                <a:solidFill>
                  <a:srgbClr val="00B050"/>
                </a:solidFill>
                <a:cs typeface="B Nazanin" pitchFamily="2" charset="-78"/>
              </a:rPr>
              <a:t>25</a:t>
            </a:r>
            <a:r>
              <a:rPr lang="fa-IR" sz="2400" dirty="0">
                <a:cs typeface="B Nazanin" pitchFamily="2" charset="-78"/>
              </a:rPr>
              <a:t>،</a:t>
            </a:r>
            <a:r>
              <a:rPr lang="fa-IR" sz="2400" dirty="0">
                <a:solidFill>
                  <a:srgbClr val="FF0000"/>
                </a:solidFill>
                <a:cs typeface="B Nazanin" pitchFamily="2" charset="-78"/>
              </a:rPr>
              <a:t>59</a:t>
            </a:r>
            <a:r>
              <a:rPr lang="fa-IR" sz="2400" dirty="0">
                <a:cs typeface="B Nazanin" pitchFamily="2" charset="-78"/>
              </a:rPr>
              <a:t>،</a:t>
            </a:r>
            <a:r>
              <a:rPr lang="fa-IR" sz="2400" dirty="0">
                <a:solidFill>
                  <a:srgbClr val="FFFF00"/>
                </a:solidFill>
                <a:cs typeface="B Nazanin" pitchFamily="2" charset="-78"/>
              </a:rPr>
              <a:t>68</a:t>
            </a:r>
            <a:r>
              <a:rPr lang="fa-IR" sz="2400" dirty="0" smtClean="0">
                <a:cs typeface="B Nazanin" pitchFamily="2" charset="-78"/>
              </a:rPr>
              <a:t>) </a:t>
            </a:r>
            <a:endParaRPr lang="en-US" sz="2400" dirty="0">
              <a:cs typeface="B Nazanin" pitchFamily="2" charset="-78"/>
            </a:endParaRPr>
          </a:p>
          <a:p>
            <a:pPr marL="0" indent="0">
              <a:buNone/>
            </a:pPr>
            <a:r>
              <a:rPr lang="fa-IR" sz="2400" dirty="0">
                <a:cs typeface="B Nazanin" pitchFamily="2" charset="-78"/>
              </a:rPr>
              <a:t>5- استفاده از امكانات دولتي و نهادهاي وابسته به </a:t>
            </a:r>
            <a:r>
              <a:rPr lang="fa-IR" sz="2400" dirty="0" smtClean="0">
                <a:cs typeface="B Nazanin" pitchFamily="2" charset="-78"/>
              </a:rPr>
              <a:t>دولت(</a:t>
            </a:r>
            <a:r>
              <a:rPr lang="fa-IR" sz="2400" dirty="0">
                <a:solidFill>
                  <a:srgbClr val="00B050"/>
                </a:solidFill>
                <a:cs typeface="B Nazanin" pitchFamily="2" charset="-78"/>
              </a:rPr>
              <a:t>25</a:t>
            </a:r>
            <a:r>
              <a:rPr lang="fa-IR" sz="2400" dirty="0">
                <a:cs typeface="B Nazanin" pitchFamily="2" charset="-78"/>
              </a:rPr>
              <a:t>،</a:t>
            </a:r>
            <a:r>
              <a:rPr lang="fa-IR" sz="2400" dirty="0">
                <a:solidFill>
                  <a:srgbClr val="FF0000"/>
                </a:solidFill>
                <a:cs typeface="B Nazanin" pitchFamily="2" charset="-78"/>
              </a:rPr>
              <a:t>59</a:t>
            </a:r>
            <a:r>
              <a:rPr lang="fa-IR" sz="2400" dirty="0">
                <a:cs typeface="B Nazanin" pitchFamily="2" charset="-78"/>
              </a:rPr>
              <a:t>،</a:t>
            </a:r>
            <a:r>
              <a:rPr lang="fa-IR" sz="2400" dirty="0">
                <a:solidFill>
                  <a:srgbClr val="FFFF00"/>
                </a:solidFill>
                <a:cs typeface="B Nazanin" pitchFamily="2" charset="-78"/>
              </a:rPr>
              <a:t>68</a:t>
            </a:r>
            <a:r>
              <a:rPr lang="fa-IR" sz="2400" dirty="0" smtClean="0">
                <a:cs typeface="B Nazanin" pitchFamily="2" charset="-78"/>
              </a:rPr>
              <a:t>) </a:t>
            </a:r>
            <a:endParaRPr lang="en-US" sz="2400" dirty="0">
              <a:cs typeface="B Nazanin" pitchFamily="2" charset="-78"/>
            </a:endParaRPr>
          </a:p>
          <a:p>
            <a:pPr marL="0" indent="0">
              <a:buNone/>
            </a:pPr>
            <a:r>
              <a:rPr lang="fa-IR" sz="2400" dirty="0">
                <a:cs typeface="B Nazanin" pitchFamily="2" charset="-78"/>
              </a:rPr>
              <a:t>6- در اختيار گذاشتن اموال و امكانات دولتي(جهت تبليغات) </a:t>
            </a:r>
            <a:r>
              <a:rPr lang="fa-IR" sz="2400" dirty="0" smtClean="0">
                <a:cs typeface="B Nazanin" pitchFamily="2" charset="-78"/>
              </a:rPr>
              <a:t>(</a:t>
            </a:r>
            <a:r>
              <a:rPr lang="fa-IR" sz="2400" dirty="0">
                <a:solidFill>
                  <a:srgbClr val="00B050"/>
                </a:solidFill>
                <a:cs typeface="B Nazanin" pitchFamily="2" charset="-78"/>
              </a:rPr>
              <a:t>25</a:t>
            </a:r>
            <a:r>
              <a:rPr lang="fa-IR" sz="2400" dirty="0">
                <a:cs typeface="B Nazanin" pitchFamily="2" charset="-78"/>
              </a:rPr>
              <a:t>،</a:t>
            </a:r>
            <a:r>
              <a:rPr lang="fa-IR" sz="2400" dirty="0">
                <a:solidFill>
                  <a:srgbClr val="FF0000"/>
                </a:solidFill>
                <a:cs typeface="B Nazanin" pitchFamily="2" charset="-78"/>
              </a:rPr>
              <a:t>59</a:t>
            </a:r>
            <a:r>
              <a:rPr lang="fa-IR" sz="2400" dirty="0">
                <a:cs typeface="B Nazanin" pitchFamily="2" charset="-78"/>
              </a:rPr>
              <a:t>،</a:t>
            </a:r>
            <a:r>
              <a:rPr lang="fa-IR" sz="2400" dirty="0">
                <a:solidFill>
                  <a:srgbClr val="FFFF00"/>
                </a:solidFill>
                <a:cs typeface="B Nazanin" pitchFamily="2" charset="-78"/>
              </a:rPr>
              <a:t>68</a:t>
            </a:r>
            <a:r>
              <a:rPr lang="fa-IR" sz="2400" dirty="0" smtClean="0">
                <a:cs typeface="B Nazanin" pitchFamily="2" charset="-78"/>
              </a:rPr>
              <a:t>) </a:t>
            </a:r>
            <a:endParaRPr lang="en-US" sz="2400" dirty="0">
              <a:cs typeface="B Nazanin" pitchFamily="2" charset="-78"/>
            </a:endParaRPr>
          </a:p>
          <a:p>
            <a:pPr marL="0" indent="0">
              <a:buNone/>
            </a:pPr>
            <a:r>
              <a:rPr lang="fa-IR" sz="2400" dirty="0">
                <a:cs typeface="B Nazanin" pitchFamily="2" charset="-78"/>
              </a:rPr>
              <a:t>7- فعاليت تبليغاتي نشريات و مطبوعات وابسته به دولت و نهادهاي </a:t>
            </a:r>
            <a:r>
              <a:rPr lang="fa-IR" sz="2400" dirty="0" smtClean="0">
                <a:cs typeface="B Nazanin" pitchFamily="2" charset="-78"/>
              </a:rPr>
              <a:t>عمومي(</a:t>
            </a:r>
            <a:r>
              <a:rPr lang="fa-IR" sz="2400" dirty="0">
                <a:solidFill>
                  <a:srgbClr val="00B050"/>
                </a:solidFill>
                <a:cs typeface="B Nazanin" pitchFamily="2" charset="-78"/>
              </a:rPr>
              <a:t>25</a:t>
            </a:r>
            <a:r>
              <a:rPr lang="fa-IR" sz="2400" dirty="0">
                <a:cs typeface="B Nazanin" pitchFamily="2" charset="-78"/>
              </a:rPr>
              <a:t>،</a:t>
            </a:r>
            <a:r>
              <a:rPr lang="fa-IR" sz="2400" dirty="0">
                <a:solidFill>
                  <a:srgbClr val="FF0000"/>
                </a:solidFill>
                <a:cs typeface="B Nazanin" pitchFamily="2" charset="-78"/>
              </a:rPr>
              <a:t>59</a:t>
            </a:r>
            <a:r>
              <a:rPr lang="fa-IR" sz="2400" dirty="0">
                <a:cs typeface="B Nazanin" pitchFamily="2" charset="-78"/>
              </a:rPr>
              <a:t>،</a:t>
            </a:r>
            <a:r>
              <a:rPr lang="fa-IR" sz="2400" dirty="0">
                <a:solidFill>
                  <a:srgbClr val="FFFF00"/>
                </a:solidFill>
                <a:cs typeface="B Nazanin" pitchFamily="2" charset="-78"/>
              </a:rPr>
              <a:t>68</a:t>
            </a:r>
            <a:r>
              <a:rPr lang="fa-IR" sz="2400" dirty="0" smtClean="0">
                <a:cs typeface="B Nazanin" pitchFamily="2" charset="-78"/>
              </a:rPr>
              <a:t>)</a:t>
            </a:r>
            <a:endParaRPr lang="en-US" sz="2400" dirty="0">
              <a:cs typeface="B Nazanin" pitchFamily="2" charset="-78"/>
            </a:endParaRPr>
          </a:p>
          <a:p>
            <a:pPr algn="just"/>
            <a:endParaRPr lang="fa-IR" sz="2800" b="1" dirty="0">
              <a:solidFill>
                <a:srgbClr val="FFC000"/>
              </a:solidFill>
              <a:effectLst>
                <a:outerShdw blurRad="38100" dist="38100" dir="2700000" algn="tl">
                  <a:srgbClr val="000000">
                    <a:alpha val="43137"/>
                  </a:srgbClr>
                </a:outerShdw>
              </a:effectLst>
              <a:cs typeface="B Nazanin" pitchFamily="2" charset="-78"/>
            </a:endParaRPr>
          </a:p>
          <a:p>
            <a:pPr algn="just"/>
            <a:endParaRPr lang="en-US" sz="2400" dirty="0"/>
          </a:p>
        </p:txBody>
      </p:sp>
      <p:sp>
        <p:nvSpPr>
          <p:cNvPr id="7" name="Slide Number Placeholder 6"/>
          <p:cNvSpPr>
            <a:spLocks noGrp="1"/>
          </p:cNvSpPr>
          <p:nvPr>
            <p:ph type="sldNum" sz="quarter" idx="12"/>
          </p:nvPr>
        </p:nvSpPr>
        <p:spPr/>
        <p:txBody>
          <a:bodyPr/>
          <a:lstStyle/>
          <a:p>
            <a:fld id="{9360C644-A194-417B-B275-01CA40669B18}" type="slidenum">
              <a:rPr lang="en-US" smtClean="0">
                <a:solidFill>
                  <a:srgbClr val="FFFFFF"/>
                </a:solidFill>
              </a:rPr>
              <a:pPr/>
              <a:t>17</a:t>
            </a:fld>
            <a:endParaRPr lang="en-US">
              <a:solidFill>
                <a:srgbClr val="FFFFFF"/>
              </a:solidFill>
            </a:endParaRPr>
          </a:p>
        </p:txBody>
      </p:sp>
      <p:sp>
        <p:nvSpPr>
          <p:cNvPr id="8" name="Text Box 121"/>
          <p:cNvSpPr txBox="1">
            <a:spLocks noChangeArrowheads="1"/>
          </p:cNvSpPr>
          <p:nvPr/>
        </p:nvSpPr>
        <p:spPr bwMode="auto">
          <a:xfrm>
            <a:off x="6609177" y="405825"/>
            <a:ext cx="2571335" cy="523220"/>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800" dirty="0" smtClean="0">
                <a:solidFill>
                  <a:srgbClr val="FFC000"/>
                </a:solidFill>
                <a:latin typeface="IranNastaliq" pitchFamily="18" charset="0"/>
                <a:cs typeface="IranNastaliq" pitchFamily="18" charset="0"/>
              </a:rPr>
              <a:t>سازمان بسیج حقوقدانان</a:t>
            </a:r>
            <a:endParaRPr lang="en-US" sz="2800" dirty="0">
              <a:solidFill>
                <a:srgbClr val="FFC000"/>
              </a:solidFill>
              <a:latin typeface="IranNastaliq" pitchFamily="18" charset="0"/>
              <a:cs typeface="IranNastaliq" pitchFamily="18" charset="0"/>
            </a:endParaRPr>
          </a:p>
        </p:txBody>
      </p:sp>
      <p:sp>
        <p:nvSpPr>
          <p:cNvPr id="9" name="Text Box 122"/>
          <p:cNvSpPr txBox="1">
            <a:spLocks noChangeArrowheads="1"/>
          </p:cNvSpPr>
          <p:nvPr/>
        </p:nvSpPr>
        <p:spPr bwMode="auto">
          <a:xfrm>
            <a:off x="5580112" y="792163"/>
            <a:ext cx="2389584" cy="461665"/>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400" dirty="0" smtClean="0">
                <a:solidFill>
                  <a:srgbClr val="FF3300"/>
                </a:solidFill>
                <a:latin typeface="IranNastaliq" pitchFamily="18" charset="0"/>
                <a:cs typeface="IranNastaliq" pitchFamily="18" charset="0"/>
              </a:rPr>
              <a:t>تخلفات </a:t>
            </a:r>
            <a:r>
              <a:rPr lang="fa-IR" sz="2400" dirty="0">
                <a:solidFill>
                  <a:srgbClr val="FF3300"/>
                </a:solidFill>
                <a:latin typeface="IranNastaliq" pitchFamily="18" charset="0"/>
                <a:cs typeface="IranNastaliq" pitchFamily="18" charset="0"/>
              </a:rPr>
              <a:t>و جرايم </a:t>
            </a:r>
            <a:r>
              <a:rPr lang="fa-IR" sz="2400" dirty="0" smtClean="0">
                <a:solidFill>
                  <a:srgbClr val="FF3300"/>
                </a:solidFill>
                <a:latin typeface="IranNastaliq" pitchFamily="18" charset="0"/>
                <a:cs typeface="IranNastaliq" pitchFamily="18" charset="0"/>
              </a:rPr>
              <a:t>انتخاباتي</a:t>
            </a:r>
            <a:endParaRPr lang="en-US" sz="2400" dirty="0">
              <a:solidFill>
                <a:srgbClr val="FF3300"/>
              </a:solidFill>
              <a:latin typeface="IranNastaliq" pitchFamily="18" charset="0"/>
              <a:cs typeface="IranNastaliq" pitchFamily="18" charset="0"/>
            </a:endParaRPr>
          </a:p>
        </p:txBody>
      </p:sp>
      <p:sp>
        <p:nvSpPr>
          <p:cNvPr id="10" name="Rectangle 2"/>
          <p:cNvSpPr txBox="1">
            <a:spLocks noChangeArrowheads="1"/>
          </p:cNvSpPr>
          <p:nvPr/>
        </p:nvSpPr>
        <p:spPr bwMode="auto">
          <a:xfrm>
            <a:off x="323528" y="510381"/>
            <a:ext cx="49530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2800" b="1">
                <a:solidFill>
                  <a:schemeClr val="bg1"/>
                </a:solidFill>
                <a:latin typeface="+mj-lt"/>
                <a:ea typeface="+mj-ea"/>
                <a:cs typeface="+mj-cs"/>
              </a:defRPr>
            </a:lvl1pPr>
            <a:lvl2pPr algn="l" rtl="1" eaLnBrk="1" fontAlgn="base" hangingPunct="1">
              <a:spcBef>
                <a:spcPct val="0"/>
              </a:spcBef>
              <a:spcAft>
                <a:spcPct val="0"/>
              </a:spcAft>
              <a:defRPr sz="2800" b="1">
                <a:solidFill>
                  <a:schemeClr val="bg1"/>
                </a:solidFill>
                <a:latin typeface="Arial" charset="0"/>
              </a:defRPr>
            </a:lvl2pPr>
            <a:lvl3pPr algn="l" rtl="1" eaLnBrk="1" fontAlgn="base" hangingPunct="1">
              <a:spcBef>
                <a:spcPct val="0"/>
              </a:spcBef>
              <a:spcAft>
                <a:spcPct val="0"/>
              </a:spcAft>
              <a:defRPr sz="2800" b="1">
                <a:solidFill>
                  <a:schemeClr val="bg1"/>
                </a:solidFill>
                <a:latin typeface="Arial" charset="0"/>
              </a:defRPr>
            </a:lvl3pPr>
            <a:lvl4pPr algn="l" rtl="1" eaLnBrk="1" fontAlgn="base" hangingPunct="1">
              <a:spcBef>
                <a:spcPct val="0"/>
              </a:spcBef>
              <a:spcAft>
                <a:spcPct val="0"/>
              </a:spcAft>
              <a:defRPr sz="2800" b="1">
                <a:solidFill>
                  <a:schemeClr val="bg1"/>
                </a:solidFill>
                <a:latin typeface="Arial" charset="0"/>
              </a:defRPr>
            </a:lvl4pPr>
            <a:lvl5pPr algn="l" rtl="1" eaLnBrk="1" fontAlgn="base" hangingPunct="1">
              <a:spcBef>
                <a:spcPct val="0"/>
              </a:spcBef>
              <a:spcAft>
                <a:spcPct val="0"/>
              </a:spcAft>
              <a:defRPr sz="2800" b="1">
                <a:solidFill>
                  <a:schemeClr val="bg1"/>
                </a:solidFill>
                <a:latin typeface="Arial" charset="0"/>
              </a:defRPr>
            </a:lvl5pPr>
            <a:lvl6pPr marL="457200" algn="l" rtl="1" eaLnBrk="1" fontAlgn="base" hangingPunct="1">
              <a:spcBef>
                <a:spcPct val="0"/>
              </a:spcBef>
              <a:spcAft>
                <a:spcPct val="0"/>
              </a:spcAft>
              <a:defRPr sz="2800" b="1">
                <a:solidFill>
                  <a:schemeClr val="bg1"/>
                </a:solidFill>
                <a:latin typeface="Arial" charset="0"/>
              </a:defRPr>
            </a:lvl6pPr>
            <a:lvl7pPr marL="914400" algn="l" rtl="1" eaLnBrk="1" fontAlgn="base" hangingPunct="1">
              <a:spcBef>
                <a:spcPct val="0"/>
              </a:spcBef>
              <a:spcAft>
                <a:spcPct val="0"/>
              </a:spcAft>
              <a:defRPr sz="2800" b="1">
                <a:solidFill>
                  <a:schemeClr val="bg1"/>
                </a:solidFill>
                <a:latin typeface="Arial" charset="0"/>
              </a:defRPr>
            </a:lvl7pPr>
            <a:lvl8pPr marL="1371600" algn="l" rtl="1" eaLnBrk="1" fontAlgn="base" hangingPunct="1">
              <a:spcBef>
                <a:spcPct val="0"/>
              </a:spcBef>
              <a:spcAft>
                <a:spcPct val="0"/>
              </a:spcAft>
              <a:defRPr sz="2800" b="1">
                <a:solidFill>
                  <a:schemeClr val="bg1"/>
                </a:solidFill>
                <a:latin typeface="Arial" charset="0"/>
              </a:defRPr>
            </a:lvl8pPr>
            <a:lvl9pPr marL="1828800" algn="l" rtl="1" eaLnBrk="1" fontAlgn="base" hangingPunct="1">
              <a:spcBef>
                <a:spcPct val="0"/>
              </a:spcBef>
              <a:spcAft>
                <a:spcPct val="0"/>
              </a:spcAft>
              <a:defRPr sz="2800" b="1">
                <a:solidFill>
                  <a:schemeClr val="bg1"/>
                </a:solidFill>
                <a:latin typeface="Arial" charset="0"/>
              </a:defRPr>
            </a:lvl9pPr>
          </a:lstStyle>
          <a:p>
            <a:pPr marL="342900" indent="-342900" algn="ctr">
              <a:lnSpc>
                <a:spcPct val="90000"/>
              </a:lnSpc>
              <a:spcBef>
                <a:spcPct val="20000"/>
              </a:spcBef>
              <a:buClr>
                <a:srgbClr val="85D9F7"/>
              </a:buClr>
              <a:buSzPct val="115000"/>
            </a:pPr>
            <a:r>
              <a:rPr lang="fa-IR" sz="4400" cap="all" dirty="0" smtClean="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 </a:t>
            </a:r>
            <a:r>
              <a:rPr lang="fa-IR" sz="44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جرايم و تخلفات سازمان‌ها و نهادها</a:t>
            </a:r>
          </a:p>
        </p:txBody>
      </p:sp>
    </p:spTree>
    <p:extLst>
      <p:ext uri="{BB962C8B-B14F-4D97-AF65-F5344CB8AC3E}">
        <p14:creationId xmlns:p14="http://schemas.microsoft.com/office/powerpoint/2010/main" val="8886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539552" y="2862626"/>
            <a:ext cx="7924800" cy="12144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342900" indent="-342900" algn="ctr" rtl="1">
              <a:lnSpc>
                <a:spcPct val="90000"/>
              </a:lnSpc>
              <a:spcBef>
                <a:spcPct val="20000"/>
              </a:spcBef>
              <a:buClr>
                <a:schemeClr val="tx2"/>
              </a:buClr>
              <a:buSzPct val="115000"/>
            </a:pPr>
            <a:r>
              <a:rPr lang="fa-IR" sz="4000" b="1" kern="0" cap="all" dirty="0">
                <a:ln w="0"/>
                <a:solidFill>
                  <a:schemeClr val="bg1">
                    <a:lumMod val="20000"/>
                    <a:lumOff val="80000"/>
                  </a:schemeClr>
                </a:solidFill>
                <a:effectLst>
                  <a:glow rad="228600">
                    <a:schemeClr val="accent2">
                      <a:satMod val="175000"/>
                      <a:alpha val="40000"/>
                    </a:schemeClr>
                  </a:glow>
                  <a:reflection blurRad="12700" stA="50000" endPos="50000" dist="5000" dir="5400000" sy="-100000" rotWithShape="0"/>
                </a:effectLst>
                <a:latin typeface="+mn-lt"/>
                <a:cs typeface="B Nazanin" pitchFamily="2" charset="-78"/>
              </a:rPr>
              <a:t>جرايم و تخلفات اعضاي هيات‌هاي اجرايي</a:t>
            </a:r>
          </a:p>
        </p:txBody>
      </p:sp>
      <p:sp>
        <p:nvSpPr>
          <p:cNvPr id="7" name="Text Box 121"/>
          <p:cNvSpPr txBox="1">
            <a:spLocks noChangeArrowheads="1"/>
          </p:cNvSpPr>
          <p:nvPr/>
        </p:nvSpPr>
        <p:spPr bwMode="auto">
          <a:xfrm>
            <a:off x="6609177" y="405825"/>
            <a:ext cx="2571335" cy="523220"/>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800" dirty="0" smtClean="0">
                <a:solidFill>
                  <a:srgbClr val="FFC000"/>
                </a:solidFill>
                <a:latin typeface="IranNastaliq" pitchFamily="18" charset="0"/>
                <a:cs typeface="IranNastaliq" pitchFamily="18" charset="0"/>
              </a:rPr>
              <a:t>سازمان بسیج حقوقدانان</a:t>
            </a:r>
            <a:endParaRPr lang="en-US" sz="2800" dirty="0">
              <a:solidFill>
                <a:srgbClr val="FFC000"/>
              </a:solidFill>
              <a:latin typeface="IranNastaliq" pitchFamily="18" charset="0"/>
              <a:cs typeface="IranNastaliq" pitchFamily="18" charset="0"/>
            </a:endParaRPr>
          </a:p>
        </p:txBody>
      </p:sp>
      <p:sp>
        <p:nvSpPr>
          <p:cNvPr id="8" name="Text Box 122"/>
          <p:cNvSpPr txBox="1">
            <a:spLocks noChangeArrowheads="1"/>
          </p:cNvSpPr>
          <p:nvPr/>
        </p:nvSpPr>
        <p:spPr bwMode="auto">
          <a:xfrm>
            <a:off x="5580112" y="792163"/>
            <a:ext cx="2389584" cy="461665"/>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400" dirty="0" smtClean="0">
                <a:solidFill>
                  <a:srgbClr val="FF3300"/>
                </a:solidFill>
                <a:latin typeface="IranNastaliq" pitchFamily="18" charset="0"/>
                <a:cs typeface="IranNastaliq" pitchFamily="18" charset="0"/>
              </a:rPr>
              <a:t>تخلفات </a:t>
            </a:r>
            <a:r>
              <a:rPr lang="fa-IR" sz="2400" dirty="0">
                <a:solidFill>
                  <a:srgbClr val="FF3300"/>
                </a:solidFill>
                <a:latin typeface="IranNastaliq" pitchFamily="18" charset="0"/>
                <a:cs typeface="IranNastaliq" pitchFamily="18" charset="0"/>
              </a:rPr>
              <a:t>و جرايم </a:t>
            </a:r>
            <a:r>
              <a:rPr lang="fa-IR" sz="2400" dirty="0" smtClean="0">
                <a:solidFill>
                  <a:srgbClr val="FF3300"/>
                </a:solidFill>
                <a:latin typeface="IranNastaliq" pitchFamily="18" charset="0"/>
                <a:cs typeface="IranNastaliq" pitchFamily="18" charset="0"/>
              </a:rPr>
              <a:t>انتخاباتي</a:t>
            </a:r>
            <a:endParaRPr lang="en-US" sz="2400" dirty="0">
              <a:solidFill>
                <a:srgbClr val="FF3300"/>
              </a:solidFill>
              <a:latin typeface="IranNastaliq" pitchFamily="18" charset="0"/>
              <a:cs typeface="IranNastaliq" pitchFamily="18" charset="0"/>
            </a:endParaRPr>
          </a:p>
        </p:txBody>
      </p:sp>
      <p:sp>
        <p:nvSpPr>
          <p:cNvPr id="9" name="Rectangle 2"/>
          <p:cNvSpPr txBox="1">
            <a:spLocks noChangeArrowheads="1"/>
          </p:cNvSpPr>
          <p:nvPr/>
        </p:nvSpPr>
        <p:spPr bwMode="auto">
          <a:xfrm>
            <a:off x="296501" y="464846"/>
            <a:ext cx="49530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2800" b="1">
                <a:solidFill>
                  <a:schemeClr val="bg1"/>
                </a:solidFill>
                <a:latin typeface="+mj-lt"/>
                <a:ea typeface="+mj-ea"/>
                <a:cs typeface="+mj-cs"/>
              </a:defRPr>
            </a:lvl1pPr>
            <a:lvl2pPr algn="l" rtl="1" eaLnBrk="1" fontAlgn="base" hangingPunct="1">
              <a:spcBef>
                <a:spcPct val="0"/>
              </a:spcBef>
              <a:spcAft>
                <a:spcPct val="0"/>
              </a:spcAft>
              <a:defRPr sz="2800" b="1">
                <a:solidFill>
                  <a:schemeClr val="bg1"/>
                </a:solidFill>
                <a:latin typeface="Arial" charset="0"/>
              </a:defRPr>
            </a:lvl2pPr>
            <a:lvl3pPr algn="l" rtl="1" eaLnBrk="1" fontAlgn="base" hangingPunct="1">
              <a:spcBef>
                <a:spcPct val="0"/>
              </a:spcBef>
              <a:spcAft>
                <a:spcPct val="0"/>
              </a:spcAft>
              <a:defRPr sz="2800" b="1">
                <a:solidFill>
                  <a:schemeClr val="bg1"/>
                </a:solidFill>
                <a:latin typeface="Arial" charset="0"/>
              </a:defRPr>
            </a:lvl3pPr>
            <a:lvl4pPr algn="l" rtl="1" eaLnBrk="1" fontAlgn="base" hangingPunct="1">
              <a:spcBef>
                <a:spcPct val="0"/>
              </a:spcBef>
              <a:spcAft>
                <a:spcPct val="0"/>
              </a:spcAft>
              <a:defRPr sz="2800" b="1">
                <a:solidFill>
                  <a:schemeClr val="bg1"/>
                </a:solidFill>
                <a:latin typeface="Arial" charset="0"/>
              </a:defRPr>
            </a:lvl4pPr>
            <a:lvl5pPr algn="l" rtl="1" eaLnBrk="1" fontAlgn="base" hangingPunct="1">
              <a:spcBef>
                <a:spcPct val="0"/>
              </a:spcBef>
              <a:spcAft>
                <a:spcPct val="0"/>
              </a:spcAft>
              <a:defRPr sz="2800" b="1">
                <a:solidFill>
                  <a:schemeClr val="bg1"/>
                </a:solidFill>
                <a:latin typeface="Arial" charset="0"/>
              </a:defRPr>
            </a:lvl5pPr>
            <a:lvl6pPr marL="457200" algn="l" rtl="1" eaLnBrk="1" fontAlgn="base" hangingPunct="1">
              <a:spcBef>
                <a:spcPct val="0"/>
              </a:spcBef>
              <a:spcAft>
                <a:spcPct val="0"/>
              </a:spcAft>
              <a:defRPr sz="2800" b="1">
                <a:solidFill>
                  <a:schemeClr val="bg1"/>
                </a:solidFill>
                <a:latin typeface="Arial" charset="0"/>
              </a:defRPr>
            </a:lvl6pPr>
            <a:lvl7pPr marL="914400" algn="l" rtl="1" eaLnBrk="1" fontAlgn="base" hangingPunct="1">
              <a:spcBef>
                <a:spcPct val="0"/>
              </a:spcBef>
              <a:spcAft>
                <a:spcPct val="0"/>
              </a:spcAft>
              <a:defRPr sz="2800" b="1">
                <a:solidFill>
                  <a:schemeClr val="bg1"/>
                </a:solidFill>
                <a:latin typeface="Arial" charset="0"/>
              </a:defRPr>
            </a:lvl7pPr>
            <a:lvl8pPr marL="1371600" algn="l" rtl="1" eaLnBrk="1" fontAlgn="base" hangingPunct="1">
              <a:spcBef>
                <a:spcPct val="0"/>
              </a:spcBef>
              <a:spcAft>
                <a:spcPct val="0"/>
              </a:spcAft>
              <a:defRPr sz="2800" b="1">
                <a:solidFill>
                  <a:schemeClr val="bg1"/>
                </a:solidFill>
                <a:latin typeface="Arial" charset="0"/>
              </a:defRPr>
            </a:lvl8pPr>
            <a:lvl9pPr marL="1828800" algn="l" rtl="1" eaLnBrk="1" fontAlgn="base" hangingPunct="1">
              <a:spcBef>
                <a:spcPct val="0"/>
              </a:spcBef>
              <a:spcAft>
                <a:spcPct val="0"/>
              </a:spcAft>
              <a:defRPr sz="2800" b="1">
                <a:solidFill>
                  <a:schemeClr val="bg1"/>
                </a:solidFill>
                <a:latin typeface="Arial" charset="0"/>
              </a:defRPr>
            </a:lvl9pPr>
          </a:lstStyle>
          <a:p>
            <a:pPr marL="342900" indent="-342900" algn="ctr">
              <a:lnSpc>
                <a:spcPct val="90000"/>
              </a:lnSpc>
              <a:spcBef>
                <a:spcPct val="20000"/>
              </a:spcBef>
              <a:buClr>
                <a:srgbClr val="85D9F7"/>
              </a:buClr>
              <a:buSzPct val="115000"/>
            </a:pPr>
            <a:r>
              <a:rPr lang="fa-IR" sz="4400" cap="all" dirty="0" smtClean="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جرايم </a:t>
            </a:r>
            <a:r>
              <a:rPr lang="fa-IR" sz="44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و تخلفات اعضاي هيات‌هاي </a:t>
            </a:r>
            <a:r>
              <a:rPr lang="fa-IR" sz="4400" cap="all" dirty="0" smtClean="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اجرايي</a:t>
            </a:r>
            <a:endParaRPr lang="fa-IR" sz="44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fa-IR" sz="2800" b="1" dirty="0" smtClean="0">
                <a:solidFill>
                  <a:srgbClr val="FFC000"/>
                </a:solidFill>
                <a:effectLst>
                  <a:outerShdw blurRad="38100" dist="38100" dir="2700000" algn="tl">
                    <a:srgbClr val="000000">
                      <a:alpha val="43137"/>
                    </a:srgbClr>
                  </a:outerShdw>
                </a:effectLst>
                <a:cs typeface="B Nazanin" pitchFamily="2" charset="-78"/>
              </a:rPr>
              <a:t>تخلفات</a:t>
            </a:r>
          </a:p>
          <a:p>
            <a:pPr marL="0" indent="0" algn="just">
              <a:buNone/>
            </a:pPr>
            <a:r>
              <a:rPr lang="fa-IR" sz="2400" dirty="0">
                <a:cs typeface="B Nazanin" pitchFamily="2" charset="-78"/>
              </a:rPr>
              <a:t>1-  عدم اعلام نتايج انتخابات و انتشار آگهي نتيجه انتخابات توسط فرمانداران و </a:t>
            </a:r>
            <a:r>
              <a:rPr lang="fa-IR" sz="2400" dirty="0" smtClean="0">
                <a:cs typeface="B Nazanin" pitchFamily="2" charset="-78"/>
              </a:rPr>
              <a:t>بخشداران(</a:t>
            </a:r>
            <a:r>
              <a:rPr lang="fa-IR" sz="2400" dirty="0" smtClean="0">
                <a:solidFill>
                  <a:srgbClr val="FF0000"/>
                </a:solidFill>
                <a:cs typeface="B Nazanin" pitchFamily="2" charset="-78"/>
              </a:rPr>
              <a:t>24</a:t>
            </a:r>
            <a:r>
              <a:rPr lang="fa-IR" sz="2400" dirty="0" smtClean="0">
                <a:cs typeface="B Nazanin" pitchFamily="2" charset="-78"/>
              </a:rPr>
              <a:t>) مجازات ماده 79</a:t>
            </a:r>
            <a:endParaRPr lang="fa-IR" sz="2400" dirty="0">
              <a:cs typeface="B Nazanin" pitchFamily="2" charset="-78"/>
            </a:endParaRPr>
          </a:p>
          <a:p>
            <a:pPr marL="0" indent="0" algn="just">
              <a:buNone/>
            </a:pPr>
            <a:r>
              <a:rPr lang="fa-IR" sz="2400" dirty="0">
                <a:cs typeface="B Nazanin" pitchFamily="2" charset="-78"/>
              </a:rPr>
              <a:t>2- عدم تعويض معتمدين متخلف هيات اجرايي(خاطي</a:t>
            </a:r>
            <a:r>
              <a:rPr lang="fa-IR" sz="2400" dirty="0" smtClean="0">
                <a:cs typeface="B Nazanin" pitchFamily="2" charset="-78"/>
              </a:rPr>
              <a:t>)(</a:t>
            </a:r>
            <a:r>
              <a:rPr lang="fa-IR" sz="2400" dirty="0" smtClean="0">
                <a:solidFill>
                  <a:srgbClr val="FF0000"/>
                </a:solidFill>
                <a:cs typeface="B Nazanin" pitchFamily="2" charset="-78"/>
              </a:rPr>
              <a:t>53</a:t>
            </a:r>
            <a:r>
              <a:rPr lang="fa-IR" sz="2400" dirty="0" smtClean="0">
                <a:cs typeface="B Nazanin" pitchFamily="2" charset="-78"/>
              </a:rPr>
              <a:t>)</a:t>
            </a:r>
          </a:p>
          <a:p>
            <a:pPr marL="0" indent="0" algn="just">
              <a:buNone/>
            </a:pPr>
            <a:r>
              <a:rPr lang="fa-IR" sz="2400" dirty="0" smtClean="0">
                <a:cs typeface="B Nazanin" pitchFamily="2" charset="-78"/>
              </a:rPr>
              <a:t>3- </a:t>
            </a:r>
            <a:r>
              <a:rPr lang="ar-SA" sz="2400" dirty="0" smtClean="0">
                <a:cs typeface="B Nazanin" pitchFamily="2" charset="-78"/>
              </a:rPr>
              <a:t>عدم </a:t>
            </a:r>
            <a:r>
              <a:rPr lang="ar-SA" sz="2400" dirty="0">
                <a:cs typeface="B Nazanin" pitchFamily="2" charset="-78"/>
              </a:rPr>
              <a:t>استعفاي عضو هيأت اجرايي در صورت داشتن رابطه خويشاوندي با نامزدهاي </a:t>
            </a:r>
            <a:r>
              <a:rPr lang="ar-SA" sz="2400" dirty="0" smtClean="0">
                <a:cs typeface="B Nazanin" pitchFamily="2" charset="-78"/>
              </a:rPr>
              <a:t>انتخابات</a:t>
            </a:r>
            <a:r>
              <a:rPr lang="fa-IR" sz="2400" dirty="0" smtClean="0">
                <a:cs typeface="B Nazanin" pitchFamily="2" charset="-78"/>
              </a:rPr>
              <a:t>(</a:t>
            </a:r>
            <a:r>
              <a:rPr lang="fa-IR" sz="2400" dirty="0" smtClean="0">
                <a:solidFill>
                  <a:srgbClr val="FF0000"/>
                </a:solidFill>
                <a:cs typeface="B Nazanin" pitchFamily="2" charset="-78"/>
              </a:rPr>
              <a:t>33</a:t>
            </a:r>
            <a:r>
              <a:rPr lang="fa-IR" sz="2400" dirty="0" smtClean="0">
                <a:cs typeface="B Nazanin" pitchFamily="2" charset="-78"/>
              </a:rPr>
              <a:t>،</a:t>
            </a:r>
            <a:r>
              <a:rPr lang="fa-IR" sz="2400" dirty="0" smtClean="0">
                <a:solidFill>
                  <a:srgbClr val="FFFF00"/>
                </a:solidFill>
                <a:cs typeface="B Nazanin" pitchFamily="2" charset="-78"/>
              </a:rPr>
              <a:t>40</a:t>
            </a:r>
            <a:r>
              <a:rPr lang="fa-IR" sz="2400" dirty="0" smtClean="0">
                <a:cs typeface="B Nazanin" pitchFamily="2" charset="-78"/>
              </a:rPr>
              <a:t>)</a:t>
            </a:r>
            <a:endParaRPr lang="fa-IR" sz="2400" dirty="0">
              <a:cs typeface="B Nazanin" pitchFamily="2" charset="-78"/>
            </a:endParaRPr>
          </a:p>
          <a:p>
            <a:pPr marL="0" indent="0" algn="just">
              <a:buNone/>
            </a:pPr>
            <a:r>
              <a:rPr lang="fa-IR" sz="2400" dirty="0" smtClean="0">
                <a:cs typeface="B Nazanin" pitchFamily="2" charset="-78"/>
              </a:rPr>
              <a:t>4- </a:t>
            </a:r>
            <a:r>
              <a:rPr lang="fa-IR" sz="2400" dirty="0">
                <a:cs typeface="B Nazanin" pitchFamily="2" charset="-78"/>
              </a:rPr>
              <a:t>تغيير محل شعب ثبت نام و يا اخذ </a:t>
            </a:r>
            <a:r>
              <a:rPr lang="fa-IR" sz="2400" dirty="0" smtClean="0">
                <a:cs typeface="B Nazanin" pitchFamily="2" charset="-78"/>
              </a:rPr>
              <a:t>راي(</a:t>
            </a:r>
            <a:r>
              <a:rPr lang="fa-IR" sz="2400" dirty="0" smtClean="0">
                <a:solidFill>
                  <a:srgbClr val="FF0000"/>
                </a:solidFill>
                <a:cs typeface="B Nazanin" pitchFamily="2" charset="-78"/>
              </a:rPr>
              <a:t>40</a:t>
            </a:r>
            <a:r>
              <a:rPr lang="fa-IR" sz="2400" dirty="0" smtClean="0">
                <a:cs typeface="B Nazanin" pitchFamily="2" charset="-78"/>
              </a:rPr>
              <a:t>،</a:t>
            </a:r>
            <a:r>
              <a:rPr lang="fa-IR" sz="2400" dirty="0" smtClean="0">
                <a:solidFill>
                  <a:srgbClr val="FFFF00"/>
                </a:solidFill>
                <a:cs typeface="B Nazanin" pitchFamily="2" charset="-78"/>
              </a:rPr>
              <a:t>47</a:t>
            </a:r>
            <a:r>
              <a:rPr lang="fa-IR" sz="2400" dirty="0" smtClean="0">
                <a:cs typeface="B Nazanin" pitchFamily="2" charset="-78"/>
              </a:rPr>
              <a:t>)</a:t>
            </a:r>
            <a:endParaRPr lang="fa-IR" sz="2400" dirty="0">
              <a:cs typeface="B Nazanin" pitchFamily="2" charset="-78"/>
            </a:endParaRPr>
          </a:p>
          <a:p>
            <a:pPr marL="0" indent="0" algn="just">
              <a:buNone/>
            </a:pPr>
            <a:r>
              <a:rPr lang="fa-IR" sz="2400" dirty="0" smtClean="0">
                <a:cs typeface="B Nazanin" pitchFamily="2" charset="-78"/>
              </a:rPr>
              <a:t>5- </a:t>
            </a:r>
            <a:r>
              <a:rPr lang="fa-IR" sz="2400" dirty="0">
                <a:cs typeface="B Nazanin" pitchFamily="2" charset="-78"/>
              </a:rPr>
              <a:t>تشکيل شعب ثبت‌نام و يا اخذ راي در اماکن تاريخي و موزه‌ها </a:t>
            </a:r>
            <a:r>
              <a:rPr lang="en-US" sz="2400" dirty="0" smtClean="0">
                <a:cs typeface="B Nazanin" pitchFamily="2" charset="-78"/>
              </a:rPr>
              <a:t> </a:t>
            </a:r>
            <a:r>
              <a:rPr lang="fa-IR" sz="2400" dirty="0" smtClean="0">
                <a:cs typeface="B Nazanin" pitchFamily="2" charset="-78"/>
              </a:rPr>
              <a:t>(</a:t>
            </a:r>
            <a:r>
              <a:rPr lang="fa-IR" sz="2400" dirty="0">
                <a:solidFill>
                  <a:srgbClr val="FF0000"/>
                </a:solidFill>
                <a:cs typeface="B Nazanin" pitchFamily="2" charset="-78"/>
              </a:rPr>
              <a:t>40</a:t>
            </a:r>
            <a:r>
              <a:rPr lang="fa-IR" sz="2400" dirty="0">
                <a:cs typeface="B Nazanin" pitchFamily="2" charset="-78"/>
              </a:rPr>
              <a:t>،</a:t>
            </a:r>
            <a:r>
              <a:rPr lang="fa-IR" sz="2400" dirty="0">
                <a:solidFill>
                  <a:srgbClr val="FFFF00"/>
                </a:solidFill>
                <a:cs typeface="B Nazanin" pitchFamily="2" charset="-78"/>
              </a:rPr>
              <a:t>47</a:t>
            </a:r>
            <a:r>
              <a:rPr lang="fa-IR" sz="2400" dirty="0" smtClean="0">
                <a:cs typeface="B Nazanin" pitchFamily="2" charset="-78"/>
              </a:rPr>
              <a:t>)</a:t>
            </a:r>
          </a:p>
          <a:p>
            <a:pPr marL="0" indent="0" algn="just">
              <a:buNone/>
            </a:pPr>
            <a:r>
              <a:rPr lang="fa-IR" sz="2400" dirty="0">
                <a:cs typeface="B Nazanin" pitchFamily="2" charset="-78"/>
              </a:rPr>
              <a:t>6- </a:t>
            </a:r>
            <a:r>
              <a:rPr lang="ar-SA" sz="2400" dirty="0">
                <a:cs typeface="B Nazanin" pitchFamily="2" charset="-78"/>
              </a:rPr>
              <a:t>عدم محو آگهي و آثار تبليغاتي در محل شعب </a:t>
            </a:r>
            <a:r>
              <a:rPr lang="ar-SA" sz="2400" dirty="0" smtClean="0">
                <a:cs typeface="B Nazanin" pitchFamily="2" charset="-78"/>
              </a:rPr>
              <a:t>اخذراي</a:t>
            </a:r>
            <a:r>
              <a:rPr lang="fa-IR" sz="2400" dirty="0" smtClean="0">
                <a:cs typeface="B Nazanin" pitchFamily="2" charset="-78"/>
              </a:rPr>
              <a:t>(</a:t>
            </a:r>
            <a:r>
              <a:rPr lang="fa-IR" sz="2400" dirty="0" smtClean="0">
                <a:solidFill>
                  <a:srgbClr val="FFFF00"/>
                </a:solidFill>
                <a:cs typeface="B Nazanin" pitchFamily="2" charset="-78"/>
              </a:rPr>
              <a:t>72</a:t>
            </a:r>
            <a:r>
              <a:rPr lang="fa-IR" sz="2400" dirty="0" smtClean="0">
                <a:cs typeface="B Nazanin" pitchFamily="2" charset="-78"/>
              </a:rPr>
              <a:t>)</a:t>
            </a:r>
            <a:endParaRPr lang="en-US" sz="2400" dirty="0">
              <a:cs typeface="B Nazanin" pitchFamily="2" charset="-78"/>
            </a:endParaRPr>
          </a:p>
          <a:p>
            <a:pPr marL="0" indent="0" algn="just">
              <a:buNone/>
            </a:pPr>
            <a:r>
              <a:rPr lang="fa-IR" sz="2400" dirty="0" smtClean="0">
                <a:cs typeface="B Nazanin" pitchFamily="2" charset="-78"/>
              </a:rPr>
              <a:t>7- </a:t>
            </a:r>
            <a:r>
              <a:rPr lang="fa-IR" sz="2400" dirty="0">
                <a:cs typeface="B Nazanin" pitchFamily="2" charset="-78"/>
              </a:rPr>
              <a:t>خودداري از امضاي اعتبارنامه </a:t>
            </a:r>
            <a:r>
              <a:rPr lang="fa-IR" sz="2400" dirty="0" smtClean="0">
                <a:cs typeface="B Nazanin" pitchFamily="2" charset="-78"/>
              </a:rPr>
              <a:t>منتخبين(</a:t>
            </a:r>
            <a:r>
              <a:rPr lang="fa-IR" sz="2400" dirty="0" smtClean="0">
                <a:solidFill>
                  <a:srgbClr val="FF0000"/>
                </a:solidFill>
                <a:cs typeface="B Nazanin" pitchFamily="2" charset="-78"/>
              </a:rPr>
              <a:t>74</a:t>
            </a:r>
            <a:r>
              <a:rPr lang="fa-IR" sz="2400" dirty="0" smtClean="0">
                <a:cs typeface="B Nazanin" pitchFamily="2" charset="-78"/>
              </a:rPr>
              <a:t>)</a:t>
            </a:r>
            <a:endParaRPr lang="en-US" sz="2400" dirty="0">
              <a:cs typeface="B Nazanin" pitchFamily="2" charset="-78"/>
            </a:endParaRPr>
          </a:p>
          <a:p>
            <a:pPr marL="0" indent="0" algn="just">
              <a:buNone/>
            </a:pPr>
            <a:r>
              <a:rPr lang="fa-IR" sz="2400" dirty="0" smtClean="0">
                <a:cs typeface="B Nazanin" pitchFamily="2" charset="-78"/>
              </a:rPr>
              <a:t>8- </a:t>
            </a:r>
            <a:r>
              <a:rPr lang="fa-IR" sz="2400" dirty="0">
                <a:cs typeface="B Nazanin" pitchFamily="2" charset="-78"/>
              </a:rPr>
              <a:t>عدم انجام وظايف مطابق با مقررات قانوني انتخابات توسط هيات معتمدين </a:t>
            </a:r>
            <a:r>
              <a:rPr lang="fa-IR" sz="2400" dirty="0" smtClean="0">
                <a:cs typeface="B Nazanin" pitchFamily="2" charset="-78"/>
              </a:rPr>
              <a:t>اجرايي(</a:t>
            </a:r>
            <a:r>
              <a:rPr lang="fa-IR" sz="2400" dirty="0" smtClean="0">
                <a:solidFill>
                  <a:srgbClr val="FF0000"/>
                </a:solidFill>
                <a:cs typeface="B Nazanin" pitchFamily="2" charset="-78"/>
              </a:rPr>
              <a:t>53</a:t>
            </a:r>
            <a:r>
              <a:rPr lang="fa-IR" sz="2400" dirty="0" smtClean="0">
                <a:cs typeface="B Nazanin" pitchFamily="2" charset="-78"/>
              </a:rPr>
              <a:t>،</a:t>
            </a:r>
            <a:r>
              <a:rPr lang="fa-IR" sz="2400" dirty="0" smtClean="0">
                <a:solidFill>
                  <a:srgbClr val="FFFF00"/>
                </a:solidFill>
                <a:cs typeface="B Nazanin" pitchFamily="2" charset="-78"/>
              </a:rPr>
              <a:t>41</a:t>
            </a:r>
            <a:r>
              <a:rPr lang="fa-IR" sz="2400" dirty="0" smtClean="0">
                <a:cs typeface="B Nazanin" pitchFamily="2" charset="-78"/>
              </a:rPr>
              <a:t>)</a:t>
            </a:r>
            <a:endParaRPr lang="fa-IR" sz="2400" dirty="0">
              <a:cs typeface="B Nazanin" pitchFamily="2" charset="-78"/>
            </a:endParaRPr>
          </a:p>
          <a:p>
            <a:pPr>
              <a:buNone/>
            </a:pPr>
            <a:endParaRPr lang="en-US" sz="2400" dirty="0" smtClean="0">
              <a:cs typeface="B Nazanin" pitchFamily="2" charset="-78"/>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60C644-A194-417B-B275-01CA40669B18}" type="slidenum">
              <a:rPr lang="en-US" smtClean="0"/>
              <a:pPr/>
              <a:t>19</a:t>
            </a:fld>
            <a:endParaRPr lang="en-US"/>
          </a:p>
        </p:txBody>
      </p:sp>
      <p:sp>
        <p:nvSpPr>
          <p:cNvPr id="9" name="Text Box 121"/>
          <p:cNvSpPr txBox="1">
            <a:spLocks noChangeArrowheads="1"/>
          </p:cNvSpPr>
          <p:nvPr/>
        </p:nvSpPr>
        <p:spPr bwMode="auto">
          <a:xfrm>
            <a:off x="6609177" y="405825"/>
            <a:ext cx="2571335" cy="523220"/>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800" dirty="0" smtClean="0">
                <a:solidFill>
                  <a:srgbClr val="FFC000"/>
                </a:solidFill>
                <a:latin typeface="IranNastaliq" pitchFamily="18" charset="0"/>
                <a:cs typeface="IranNastaliq" pitchFamily="18" charset="0"/>
              </a:rPr>
              <a:t>سازمان بسیج حقوقدانان</a:t>
            </a:r>
            <a:endParaRPr lang="en-US" sz="2800" dirty="0">
              <a:solidFill>
                <a:srgbClr val="FFC000"/>
              </a:solidFill>
              <a:latin typeface="IranNastaliq" pitchFamily="18" charset="0"/>
              <a:cs typeface="IranNastaliq" pitchFamily="18" charset="0"/>
            </a:endParaRPr>
          </a:p>
        </p:txBody>
      </p:sp>
      <p:sp>
        <p:nvSpPr>
          <p:cNvPr id="10" name="Text Box 122"/>
          <p:cNvSpPr txBox="1">
            <a:spLocks noChangeArrowheads="1"/>
          </p:cNvSpPr>
          <p:nvPr/>
        </p:nvSpPr>
        <p:spPr bwMode="auto">
          <a:xfrm>
            <a:off x="5580112" y="792163"/>
            <a:ext cx="2389584" cy="461665"/>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400" dirty="0" smtClean="0">
                <a:solidFill>
                  <a:srgbClr val="FF3300"/>
                </a:solidFill>
                <a:latin typeface="IranNastaliq" pitchFamily="18" charset="0"/>
                <a:cs typeface="IranNastaliq" pitchFamily="18" charset="0"/>
              </a:rPr>
              <a:t>تخلفات </a:t>
            </a:r>
            <a:r>
              <a:rPr lang="fa-IR" sz="2400" dirty="0">
                <a:solidFill>
                  <a:srgbClr val="FF3300"/>
                </a:solidFill>
                <a:latin typeface="IranNastaliq" pitchFamily="18" charset="0"/>
                <a:cs typeface="IranNastaliq" pitchFamily="18" charset="0"/>
              </a:rPr>
              <a:t>و جرايم </a:t>
            </a:r>
            <a:r>
              <a:rPr lang="fa-IR" sz="2400" dirty="0" smtClean="0">
                <a:solidFill>
                  <a:srgbClr val="FF3300"/>
                </a:solidFill>
                <a:latin typeface="IranNastaliq" pitchFamily="18" charset="0"/>
                <a:cs typeface="IranNastaliq" pitchFamily="18" charset="0"/>
              </a:rPr>
              <a:t>انتخاباتي</a:t>
            </a:r>
            <a:endParaRPr lang="en-US" sz="2400" dirty="0">
              <a:solidFill>
                <a:srgbClr val="FF3300"/>
              </a:solidFill>
              <a:latin typeface="IranNastaliq" pitchFamily="18" charset="0"/>
              <a:cs typeface="IranNastaliq" pitchFamily="18" charset="0"/>
            </a:endParaRPr>
          </a:p>
        </p:txBody>
      </p:sp>
      <p:sp>
        <p:nvSpPr>
          <p:cNvPr id="11" name="Rectangle 2"/>
          <p:cNvSpPr txBox="1">
            <a:spLocks noChangeArrowheads="1"/>
          </p:cNvSpPr>
          <p:nvPr/>
        </p:nvSpPr>
        <p:spPr bwMode="auto">
          <a:xfrm>
            <a:off x="296501" y="464846"/>
            <a:ext cx="49530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2800" b="1">
                <a:solidFill>
                  <a:schemeClr val="bg1"/>
                </a:solidFill>
                <a:latin typeface="+mj-lt"/>
                <a:ea typeface="+mj-ea"/>
                <a:cs typeface="+mj-cs"/>
              </a:defRPr>
            </a:lvl1pPr>
            <a:lvl2pPr algn="l" rtl="1" eaLnBrk="1" fontAlgn="base" hangingPunct="1">
              <a:spcBef>
                <a:spcPct val="0"/>
              </a:spcBef>
              <a:spcAft>
                <a:spcPct val="0"/>
              </a:spcAft>
              <a:defRPr sz="2800" b="1">
                <a:solidFill>
                  <a:schemeClr val="bg1"/>
                </a:solidFill>
                <a:latin typeface="Arial" charset="0"/>
              </a:defRPr>
            </a:lvl2pPr>
            <a:lvl3pPr algn="l" rtl="1" eaLnBrk="1" fontAlgn="base" hangingPunct="1">
              <a:spcBef>
                <a:spcPct val="0"/>
              </a:spcBef>
              <a:spcAft>
                <a:spcPct val="0"/>
              </a:spcAft>
              <a:defRPr sz="2800" b="1">
                <a:solidFill>
                  <a:schemeClr val="bg1"/>
                </a:solidFill>
                <a:latin typeface="Arial" charset="0"/>
              </a:defRPr>
            </a:lvl3pPr>
            <a:lvl4pPr algn="l" rtl="1" eaLnBrk="1" fontAlgn="base" hangingPunct="1">
              <a:spcBef>
                <a:spcPct val="0"/>
              </a:spcBef>
              <a:spcAft>
                <a:spcPct val="0"/>
              </a:spcAft>
              <a:defRPr sz="2800" b="1">
                <a:solidFill>
                  <a:schemeClr val="bg1"/>
                </a:solidFill>
                <a:latin typeface="Arial" charset="0"/>
              </a:defRPr>
            </a:lvl4pPr>
            <a:lvl5pPr algn="l" rtl="1" eaLnBrk="1" fontAlgn="base" hangingPunct="1">
              <a:spcBef>
                <a:spcPct val="0"/>
              </a:spcBef>
              <a:spcAft>
                <a:spcPct val="0"/>
              </a:spcAft>
              <a:defRPr sz="2800" b="1">
                <a:solidFill>
                  <a:schemeClr val="bg1"/>
                </a:solidFill>
                <a:latin typeface="Arial" charset="0"/>
              </a:defRPr>
            </a:lvl5pPr>
            <a:lvl6pPr marL="457200" algn="l" rtl="1" eaLnBrk="1" fontAlgn="base" hangingPunct="1">
              <a:spcBef>
                <a:spcPct val="0"/>
              </a:spcBef>
              <a:spcAft>
                <a:spcPct val="0"/>
              </a:spcAft>
              <a:defRPr sz="2800" b="1">
                <a:solidFill>
                  <a:schemeClr val="bg1"/>
                </a:solidFill>
                <a:latin typeface="Arial" charset="0"/>
              </a:defRPr>
            </a:lvl6pPr>
            <a:lvl7pPr marL="914400" algn="l" rtl="1" eaLnBrk="1" fontAlgn="base" hangingPunct="1">
              <a:spcBef>
                <a:spcPct val="0"/>
              </a:spcBef>
              <a:spcAft>
                <a:spcPct val="0"/>
              </a:spcAft>
              <a:defRPr sz="2800" b="1">
                <a:solidFill>
                  <a:schemeClr val="bg1"/>
                </a:solidFill>
                <a:latin typeface="Arial" charset="0"/>
              </a:defRPr>
            </a:lvl7pPr>
            <a:lvl8pPr marL="1371600" algn="l" rtl="1" eaLnBrk="1" fontAlgn="base" hangingPunct="1">
              <a:spcBef>
                <a:spcPct val="0"/>
              </a:spcBef>
              <a:spcAft>
                <a:spcPct val="0"/>
              </a:spcAft>
              <a:defRPr sz="2800" b="1">
                <a:solidFill>
                  <a:schemeClr val="bg1"/>
                </a:solidFill>
                <a:latin typeface="Arial" charset="0"/>
              </a:defRPr>
            </a:lvl8pPr>
            <a:lvl9pPr marL="1828800" algn="l" rtl="1" eaLnBrk="1" fontAlgn="base" hangingPunct="1">
              <a:spcBef>
                <a:spcPct val="0"/>
              </a:spcBef>
              <a:spcAft>
                <a:spcPct val="0"/>
              </a:spcAft>
              <a:defRPr sz="2800" b="1">
                <a:solidFill>
                  <a:schemeClr val="bg1"/>
                </a:solidFill>
                <a:latin typeface="Arial" charset="0"/>
              </a:defRPr>
            </a:lvl9pPr>
          </a:lstStyle>
          <a:p>
            <a:pPr marL="342900" indent="-342900" algn="ctr">
              <a:lnSpc>
                <a:spcPct val="90000"/>
              </a:lnSpc>
              <a:spcBef>
                <a:spcPct val="20000"/>
              </a:spcBef>
              <a:buClr>
                <a:srgbClr val="85D9F7"/>
              </a:buClr>
              <a:buSzPct val="115000"/>
            </a:pPr>
            <a:r>
              <a:rPr lang="fa-IR" sz="4400" cap="all" dirty="0" smtClean="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جرايم </a:t>
            </a:r>
            <a:r>
              <a:rPr lang="fa-IR" sz="44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و تخلفات اعضاي هيات‌هاي </a:t>
            </a:r>
            <a:r>
              <a:rPr lang="fa-IR" sz="4400" cap="all" dirty="0" smtClean="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اجرايي</a:t>
            </a:r>
            <a:endParaRPr lang="fa-IR" sz="44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fade">
                                      <p:cBhvr>
                                        <p:cTn id="52" dur="1000"/>
                                        <p:tgtEl>
                                          <p:spTgt spid="3">
                                            <p:txEl>
                                              <p:pRg st="6" end="6"/>
                                            </p:txEl>
                                          </p:spTgt>
                                        </p:tgtEl>
                                      </p:cBhvr>
                                    </p:animEffect>
                                    <p:anim calcmode="lin" valueType="num">
                                      <p:cBhvr>
                                        <p:cTn id="5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4"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Effect transition="in" filter="fade">
                                      <p:cBhvr>
                                        <p:cTn id="60" dur="1000"/>
                                        <p:tgtEl>
                                          <p:spTgt spid="3">
                                            <p:txEl>
                                              <p:pRg st="7" end="7"/>
                                            </p:txEl>
                                          </p:spTgt>
                                        </p:tgtEl>
                                      </p:cBhvr>
                                    </p:animEffect>
                                    <p:anim calcmode="lin" valueType="num">
                                      <p:cBhvr>
                                        <p:cTn id="6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2"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Effect transition="in" filter="fade">
                                      <p:cBhvr>
                                        <p:cTn id="68" dur="1000"/>
                                        <p:tgtEl>
                                          <p:spTgt spid="3">
                                            <p:txEl>
                                              <p:pRg st="8" end="8"/>
                                            </p:txEl>
                                          </p:spTgt>
                                        </p:tgtEl>
                                      </p:cBhvr>
                                    </p:animEffect>
                                    <p:anim calcmode="lin" valueType="num">
                                      <p:cBhvr>
                                        <p:cTn id="6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0" dur="9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537592" y="1772816"/>
            <a:ext cx="7924800" cy="12144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342900" indent="-342900" algn="ctr" rtl="1">
              <a:lnSpc>
                <a:spcPct val="90000"/>
              </a:lnSpc>
              <a:spcBef>
                <a:spcPct val="20000"/>
              </a:spcBef>
              <a:buClr>
                <a:srgbClr val="CEEFFB"/>
              </a:buClr>
              <a:buSzPct val="115000"/>
            </a:pPr>
            <a:r>
              <a:rPr lang="fa-IR" sz="6600" kern="0" cap="all" dirty="0" smtClean="0">
                <a:ln w="0"/>
                <a:solidFill>
                  <a:srgbClr val="C00000"/>
                </a:solidFill>
                <a:effectLst>
                  <a:glow rad="228600">
                    <a:srgbClr val="5AB14B">
                      <a:satMod val="175000"/>
                      <a:alpha val="40000"/>
                    </a:srgbClr>
                  </a:glow>
                  <a:reflection blurRad="12700" stA="50000" endPos="50000" dist="5000" dir="5400000" sy="-100000" rotWithShape="0"/>
                </a:effectLst>
                <a:latin typeface="IranNastaliq" pitchFamily="18" charset="0"/>
                <a:cs typeface="IranNastaliq" pitchFamily="18" charset="0"/>
              </a:rPr>
              <a:t> تخلفات </a:t>
            </a:r>
            <a:r>
              <a:rPr lang="fa-IR" sz="6600" kern="0" cap="all" dirty="0">
                <a:ln w="0"/>
                <a:solidFill>
                  <a:srgbClr val="C00000"/>
                </a:solidFill>
                <a:effectLst>
                  <a:glow rad="228600">
                    <a:srgbClr val="5AB14B">
                      <a:satMod val="175000"/>
                      <a:alpha val="40000"/>
                    </a:srgbClr>
                  </a:glow>
                  <a:reflection blurRad="12700" stA="50000" endPos="50000" dist="5000" dir="5400000" sy="-100000" rotWithShape="0"/>
                </a:effectLst>
                <a:latin typeface="IranNastaliq" pitchFamily="18" charset="0"/>
                <a:cs typeface="IranNastaliq" pitchFamily="18" charset="0"/>
              </a:rPr>
              <a:t>و </a:t>
            </a:r>
            <a:r>
              <a:rPr lang="fa-IR" sz="6600" kern="0" cap="all" dirty="0" smtClean="0">
                <a:ln w="0"/>
                <a:solidFill>
                  <a:srgbClr val="C00000"/>
                </a:solidFill>
                <a:effectLst>
                  <a:glow rad="228600">
                    <a:srgbClr val="5AB14B">
                      <a:satMod val="175000"/>
                      <a:alpha val="40000"/>
                    </a:srgbClr>
                  </a:glow>
                  <a:reflection blurRad="12700" stA="50000" endPos="50000" dist="5000" dir="5400000" sy="-100000" rotWithShape="0"/>
                </a:effectLst>
                <a:latin typeface="IranNastaliq" pitchFamily="18" charset="0"/>
                <a:cs typeface="IranNastaliq" pitchFamily="18" charset="0"/>
              </a:rPr>
              <a:t>جرايم انتخاباتي</a:t>
            </a:r>
          </a:p>
        </p:txBody>
      </p:sp>
      <p:sp>
        <p:nvSpPr>
          <p:cNvPr id="4" name="Rectangle 3"/>
          <p:cNvSpPr/>
          <p:nvPr/>
        </p:nvSpPr>
        <p:spPr>
          <a:xfrm>
            <a:off x="336864" y="2987262"/>
            <a:ext cx="8801091" cy="3939540"/>
          </a:xfrm>
          <a:prstGeom prst="rect">
            <a:avLst/>
          </a:prstGeom>
        </p:spPr>
        <p:txBody>
          <a:bodyPr wrap="square">
            <a:spAutoFit/>
          </a:bodyPr>
          <a:lstStyle/>
          <a:p>
            <a:pPr algn="ctr" rtl="1">
              <a:defRPr/>
            </a:pPr>
            <a:endParaRPr lang="en-US" b="1" dirty="0">
              <a:solidFill>
                <a:srgbClr val="CEEFFB">
                  <a:lumMod val="10000"/>
                </a:srgbClr>
              </a:solidFill>
              <a:cs typeface="B Lotus" pitchFamily="2" charset="-78"/>
            </a:endParaRPr>
          </a:p>
          <a:p>
            <a:pPr algn="ctr" rtl="1">
              <a:defRPr/>
            </a:pPr>
            <a:r>
              <a:rPr lang="fa-IR" sz="4000" dirty="0" smtClean="0">
                <a:solidFill>
                  <a:srgbClr val="CEEFFB">
                    <a:lumMod val="10000"/>
                  </a:srgbClr>
                </a:solidFill>
                <a:latin typeface="IranNastaliq" pitchFamily="18" charset="0"/>
                <a:cs typeface="IranNastaliq" pitchFamily="18" charset="0"/>
              </a:rPr>
              <a:t>سازمان بسیج حقوقدانان </a:t>
            </a:r>
          </a:p>
          <a:p>
            <a:pPr algn="ctr" rtl="1">
              <a:defRPr/>
            </a:pPr>
            <a:endParaRPr lang="fa-IR" sz="4000" dirty="0" smtClean="0">
              <a:solidFill>
                <a:srgbClr val="CEEFFB">
                  <a:lumMod val="10000"/>
                </a:srgbClr>
              </a:solidFill>
              <a:latin typeface="IranNastaliq" pitchFamily="18" charset="0"/>
              <a:cs typeface="IranNastaliq" pitchFamily="18" charset="0"/>
            </a:endParaRPr>
          </a:p>
          <a:p>
            <a:pPr algn="ctr" rtl="1">
              <a:defRPr/>
            </a:pPr>
            <a:r>
              <a:rPr lang="fa-IR" sz="4000" dirty="0" smtClean="0">
                <a:solidFill>
                  <a:srgbClr val="CEEFFB">
                    <a:lumMod val="10000"/>
                  </a:srgbClr>
                </a:solidFill>
                <a:latin typeface="IranNastaliq" pitchFamily="18" charset="0"/>
                <a:cs typeface="IranNastaliq" pitchFamily="18" charset="0"/>
              </a:rPr>
              <a:t>امین </a:t>
            </a:r>
            <a:r>
              <a:rPr lang="fa-IR" sz="4000" dirty="0" smtClean="0">
                <a:solidFill>
                  <a:srgbClr val="CEEFFB">
                    <a:lumMod val="10000"/>
                  </a:srgbClr>
                </a:solidFill>
                <a:latin typeface="IranNastaliq" pitchFamily="18" charset="0"/>
                <a:cs typeface="IranNastaliq" pitchFamily="18" charset="0"/>
              </a:rPr>
              <a:t>الله </a:t>
            </a:r>
            <a:r>
              <a:rPr lang="fa-IR" sz="4000" dirty="0" smtClean="0">
                <a:solidFill>
                  <a:srgbClr val="CEEFFB">
                    <a:lumMod val="10000"/>
                  </a:srgbClr>
                </a:solidFill>
                <a:latin typeface="IranNastaliq" pitchFamily="18" charset="0"/>
                <a:cs typeface="IranNastaliq" pitchFamily="18" charset="0"/>
              </a:rPr>
              <a:t>زمانی</a:t>
            </a:r>
          </a:p>
          <a:p>
            <a:pPr algn="ctr" rtl="1">
              <a:defRPr/>
            </a:pPr>
            <a:endParaRPr lang="en-US" sz="4000" dirty="0">
              <a:solidFill>
                <a:srgbClr val="CEEFFB">
                  <a:lumMod val="10000"/>
                </a:srgbClr>
              </a:solidFill>
              <a:latin typeface="IranNastaliq" pitchFamily="18" charset="0"/>
              <a:cs typeface="IranNastaliq" pitchFamily="18" charset="0"/>
            </a:endParaRPr>
          </a:p>
          <a:p>
            <a:pPr algn="ctr" rtl="1">
              <a:defRPr/>
            </a:pPr>
            <a:r>
              <a:rPr lang="fa-IR" sz="4000" dirty="0" smtClean="0">
                <a:solidFill>
                  <a:srgbClr val="CEEFFB">
                    <a:lumMod val="10000"/>
                  </a:srgbClr>
                </a:solidFill>
                <a:latin typeface="IranNastaliq" pitchFamily="18" charset="0"/>
                <a:cs typeface="IranNastaliq" pitchFamily="18" charset="0"/>
              </a:rPr>
              <a:t>پا ييز</a:t>
            </a:r>
            <a:r>
              <a:rPr lang="fa-IR" sz="3200" dirty="0" smtClean="0">
                <a:solidFill>
                  <a:srgbClr val="CEEFFB">
                    <a:lumMod val="10000"/>
                  </a:srgbClr>
                </a:solidFill>
                <a:latin typeface="IranNastaliq" pitchFamily="18" charset="0"/>
                <a:cs typeface="B Lotus" panose="00000400000000000000" pitchFamily="2" charset="-78"/>
              </a:rPr>
              <a:t>1392</a:t>
            </a:r>
            <a:endParaRPr lang="en-US" sz="3200" dirty="0">
              <a:solidFill>
                <a:srgbClr val="CEEFFB">
                  <a:lumMod val="10000"/>
                </a:srgbClr>
              </a:solidFill>
              <a:latin typeface="IranNastaliq" pitchFamily="18" charset="0"/>
              <a:cs typeface="B Lotus" panose="00000400000000000000" pitchFamily="2" charset="-78"/>
            </a:endParaRPr>
          </a:p>
          <a:p>
            <a:pPr algn="ctr" rtl="1">
              <a:defRPr/>
            </a:pPr>
            <a:endParaRPr lang="en-US" sz="3200" dirty="0">
              <a:solidFill>
                <a:srgbClr val="CEEFFB">
                  <a:lumMod val="10000"/>
                </a:srgbClr>
              </a:solidFill>
              <a:latin typeface="IranNastaliq" pitchFamily="18" charset="0"/>
              <a:cs typeface="B Lotus" panose="00000400000000000000" pitchFamily="2" charset="-78"/>
            </a:endParaRPr>
          </a:p>
        </p:txBody>
      </p:sp>
      <p:sp>
        <p:nvSpPr>
          <p:cNvPr id="5" name="Text Box 121"/>
          <p:cNvSpPr txBox="1">
            <a:spLocks noChangeArrowheads="1"/>
          </p:cNvSpPr>
          <p:nvPr/>
        </p:nvSpPr>
        <p:spPr bwMode="auto">
          <a:xfrm>
            <a:off x="6609177" y="405825"/>
            <a:ext cx="2571335" cy="523220"/>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800" dirty="0" smtClean="0">
                <a:solidFill>
                  <a:srgbClr val="FFC000"/>
                </a:solidFill>
                <a:latin typeface="IranNastaliq" pitchFamily="18" charset="0"/>
                <a:cs typeface="IranNastaliq" pitchFamily="18" charset="0"/>
              </a:rPr>
              <a:t>سازمان بسیج حقوقدانان</a:t>
            </a:r>
            <a:endParaRPr lang="en-US" sz="2800" dirty="0">
              <a:solidFill>
                <a:srgbClr val="FFC000"/>
              </a:solidFill>
              <a:latin typeface="IranNastaliq" pitchFamily="18" charset="0"/>
              <a:cs typeface="IranNastaliq" pitchFamily="18" charset="0"/>
            </a:endParaRPr>
          </a:p>
        </p:txBody>
      </p:sp>
      <p:sp>
        <p:nvSpPr>
          <p:cNvPr id="6" name="Text Box 122"/>
          <p:cNvSpPr txBox="1">
            <a:spLocks noChangeArrowheads="1"/>
          </p:cNvSpPr>
          <p:nvPr/>
        </p:nvSpPr>
        <p:spPr bwMode="auto">
          <a:xfrm>
            <a:off x="5580112" y="792163"/>
            <a:ext cx="2389584" cy="461665"/>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400" dirty="0" smtClean="0">
                <a:solidFill>
                  <a:srgbClr val="FF3300"/>
                </a:solidFill>
                <a:latin typeface="IranNastaliq" pitchFamily="18" charset="0"/>
                <a:cs typeface="IranNastaliq" pitchFamily="18" charset="0"/>
              </a:rPr>
              <a:t>تخلفات </a:t>
            </a:r>
            <a:r>
              <a:rPr lang="fa-IR" sz="2400" dirty="0">
                <a:solidFill>
                  <a:srgbClr val="FF3300"/>
                </a:solidFill>
                <a:latin typeface="IranNastaliq" pitchFamily="18" charset="0"/>
                <a:cs typeface="IranNastaliq" pitchFamily="18" charset="0"/>
              </a:rPr>
              <a:t>و جرايم </a:t>
            </a:r>
            <a:r>
              <a:rPr lang="fa-IR" sz="2400" dirty="0" smtClean="0">
                <a:solidFill>
                  <a:srgbClr val="FF3300"/>
                </a:solidFill>
                <a:latin typeface="IranNastaliq" pitchFamily="18" charset="0"/>
                <a:cs typeface="IranNastaliq" pitchFamily="18" charset="0"/>
              </a:rPr>
              <a:t>انتخاباتي</a:t>
            </a:r>
            <a:endParaRPr lang="en-US" sz="2400" dirty="0">
              <a:solidFill>
                <a:srgbClr val="FF3300"/>
              </a:solidFill>
              <a:latin typeface="IranNastaliq" pitchFamily="18" charset="0"/>
              <a:cs typeface="IranNastaliq" pitchFamily="18" charset="0"/>
            </a:endParaRPr>
          </a:p>
        </p:txBody>
      </p:sp>
      <p:sp>
        <p:nvSpPr>
          <p:cNvPr id="2" name="Rectangle 1"/>
          <p:cNvSpPr/>
          <p:nvPr/>
        </p:nvSpPr>
        <p:spPr>
          <a:xfrm>
            <a:off x="1504129" y="432834"/>
            <a:ext cx="2265364" cy="718658"/>
          </a:xfrm>
          <a:prstGeom prst="rect">
            <a:avLst/>
          </a:prstGeom>
        </p:spPr>
        <p:txBody>
          <a:bodyPr wrap="none">
            <a:spAutoFit/>
          </a:bodyPr>
          <a:lstStyle/>
          <a:p>
            <a:pPr marL="342900" indent="-342900" algn="ctr" rtl="1">
              <a:lnSpc>
                <a:spcPct val="90000"/>
              </a:lnSpc>
              <a:spcBef>
                <a:spcPct val="20000"/>
              </a:spcBef>
              <a:buClr>
                <a:srgbClr val="CEEFFB"/>
              </a:buClr>
              <a:buSzPct val="115000"/>
            </a:pPr>
            <a:r>
              <a:rPr lang="fa-IR" sz="3600" kern="0" cap="all" dirty="0">
                <a:ln w="0"/>
                <a:solidFill>
                  <a:srgbClr val="3F1F53"/>
                </a:solidFill>
                <a:effectLst>
                  <a:glow rad="228600">
                    <a:srgbClr val="5AB14B">
                      <a:satMod val="175000"/>
                      <a:alpha val="40000"/>
                    </a:srgbClr>
                  </a:glow>
                  <a:reflection blurRad="12700" stA="50000" endPos="50000" dist="5000" dir="5400000" sy="-100000" rotWithShape="0"/>
                </a:effectLst>
                <a:latin typeface="IranNastaliq" pitchFamily="18" charset="0"/>
                <a:cs typeface="IranNastaliq" pitchFamily="18" charset="0"/>
              </a:rPr>
              <a:t> </a:t>
            </a:r>
            <a:r>
              <a:rPr lang="fa-IR" sz="4400" b="1"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cs typeface="IranNastaliq" pitchFamily="18" charset="0"/>
              </a:rPr>
              <a:t>تخلفات و جرايم انتخاباتي</a:t>
            </a:r>
            <a:endParaRPr lang="fa-IR" sz="4800" b="1"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cs typeface="IranNastaliq" pitchFamily="18" charset="0"/>
            </a:endParaRPr>
          </a:p>
        </p:txBody>
      </p:sp>
    </p:spTree>
    <p:extLst>
      <p:ext uri="{BB962C8B-B14F-4D97-AF65-F5344CB8AC3E}">
        <p14:creationId xmlns:p14="http://schemas.microsoft.com/office/powerpoint/2010/main" val="114911931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fa-IR" sz="2400" dirty="0">
                <a:solidFill>
                  <a:srgbClr val="FF0000"/>
                </a:solidFill>
                <a:cs typeface="B Nazanin" pitchFamily="2" charset="-78"/>
              </a:rPr>
              <a:t>9- عدم انجام وظايف خاص </a:t>
            </a:r>
            <a:r>
              <a:rPr lang="fa-IR" sz="2400" dirty="0" smtClean="0">
                <a:solidFill>
                  <a:srgbClr val="FF0000"/>
                </a:solidFill>
                <a:cs typeface="B Nazanin" pitchFamily="2" charset="-78"/>
              </a:rPr>
              <a:t>انتخاباتي:‌</a:t>
            </a:r>
          </a:p>
          <a:p>
            <a:pPr marL="0" indent="0">
              <a:buNone/>
            </a:pPr>
            <a:r>
              <a:rPr lang="fa-IR" sz="2400" dirty="0" smtClean="0">
                <a:solidFill>
                  <a:srgbClr val="FF0000"/>
                </a:solidFill>
                <a:cs typeface="B Nazanin" pitchFamily="2" charset="-78"/>
              </a:rPr>
              <a:t>وظایف انتخاباتی:</a:t>
            </a:r>
            <a:endParaRPr lang="fa-IR" sz="2400" dirty="0">
              <a:solidFill>
                <a:srgbClr val="FF0000"/>
              </a:solidFill>
              <a:cs typeface="B Nazanin" pitchFamily="2" charset="-78"/>
            </a:endParaRPr>
          </a:p>
          <a:p>
            <a:pPr marL="355600" indent="0" algn="just">
              <a:buNone/>
            </a:pPr>
            <a:r>
              <a:rPr lang="fa-IR" sz="2400" dirty="0" smtClean="0">
                <a:cs typeface="B Nazanin" pitchFamily="2" charset="-78"/>
              </a:rPr>
              <a:t>9-1- </a:t>
            </a:r>
            <a:r>
              <a:rPr lang="fa-IR" sz="2400" dirty="0">
                <a:cs typeface="B Nazanin" pitchFamily="2" charset="-78"/>
              </a:rPr>
              <a:t>حضور در کليه جلسات هيات‌هاي اجرايي و عدم غيبت در جلسات</a:t>
            </a:r>
            <a:endParaRPr lang="en-US" sz="2400" dirty="0">
              <a:cs typeface="B Nazanin" pitchFamily="2" charset="-78"/>
            </a:endParaRPr>
          </a:p>
          <a:p>
            <a:pPr marL="355600" indent="0" algn="just">
              <a:buNone/>
            </a:pPr>
            <a:r>
              <a:rPr lang="fa-IR" sz="2400" dirty="0" smtClean="0">
                <a:cs typeface="B Nazanin" pitchFamily="2" charset="-78"/>
              </a:rPr>
              <a:t>9-2- </a:t>
            </a:r>
            <a:r>
              <a:rPr lang="fa-IR" sz="2400" dirty="0">
                <a:cs typeface="B Nazanin" pitchFamily="2" charset="-78"/>
              </a:rPr>
              <a:t>ذكر اسناد، مدارك و مستندات قانوني در مورد داوطلبين رد صلاحيت شده در صورتجلسات</a:t>
            </a:r>
            <a:r>
              <a:rPr lang="fa-IR" sz="2400" dirty="0" smtClean="0">
                <a:cs typeface="B Nazanin" pitchFamily="2" charset="-78"/>
              </a:rPr>
              <a:t>.)(ماده 50)</a:t>
            </a:r>
            <a:endParaRPr lang="fa-IR" sz="2400" dirty="0">
              <a:cs typeface="B Nazanin" pitchFamily="2" charset="-78"/>
            </a:endParaRPr>
          </a:p>
          <a:p>
            <a:pPr marL="355600" indent="0" algn="just">
              <a:buNone/>
            </a:pPr>
            <a:r>
              <a:rPr lang="fa-IR" sz="2400" dirty="0" smtClean="0">
                <a:cs typeface="B Nazanin" pitchFamily="2" charset="-78"/>
              </a:rPr>
              <a:t>9-3- </a:t>
            </a:r>
            <a:r>
              <a:rPr lang="fa-IR" sz="2400" dirty="0">
                <a:cs typeface="B Nazanin" pitchFamily="2" charset="-78"/>
              </a:rPr>
              <a:t>فراهم آوردن مقدمات رسيدگي به صلاحيت داوطلبان</a:t>
            </a:r>
          </a:p>
          <a:p>
            <a:pPr marL="355600" indent="0" algn="just">
              <a:buNone/>
            </a:pPr>
            <a:r>
              <a:rPr lang="fa-IR" sz="2400" dirty="0" smtClean="0">
                <a:cs typeface="B Nazanin" pitchFamily="2" charset="-78"/>
              </a:rPr>
              <a:t>9-4- </a:t>
            </a:r>
            <a:r>
              <a:rPr lang="fa-IR" sz="2400" dirty="0">
                <a:cs typeface="B Nazanin" pitchFamily="2" charset="-78"/>
              </a:rPr>
              <a:t>تعيين تعداد و محل استقرار شعب ثبت نام و اخذراي توسط هيات هاي اجرايي حوزه هاي فرعي و مراكزانتخابيه.</a:t>
            </a:r>
          </a:p>
          <a:p>
            <a:pPr marL="355600" indent="0" algn="just">
              <a:buNone/>
            </a:pPr>
            <a:r>
              <a:rPr lang="fa-IR" sz="2400" dirty="0" smtClean="0">
                <a:cs typeface="B Nazanin" pitchFamily="2" charset="-78"/>
              </a:rPr>
              <a:t>9-5- </a:t>
            </a:r>
            <a:r>
              <a:rPr lang="fa-IR" sz="2400" dirty="0">
                <a:cs typeface="B Nazanin" pitchFamily="2" charset="-78"/>
              </a:rPr>
              <a:t>تنظيم صورتجلسه تعيين اعضاي شعب ثبت نام و اخذ راي.</a:t>
            </a:r>
            <a:endParaRPr lang="en-US" sz="2400" dirty="0">
              <a:cs typeface="B Nazanin" pitchFamily="2" charset="-78"/>
            </a:endParaRPr>
          </a:p>
          <a:p>
            <a:pPr marL="355600" indent="0" algn="just">
              <a:buNone/>
            </a:pPr>
            <a:r>
              <a:rPr lang="fa-IR" sz="2400" dirty="0" smtClean="0">
                <a:cs typeface="B Nazanin" pitchFamily="2" charset="-78"/>
              </a:rPr>
              <a:t>9-6- </a:t>
            </a:r>
            <a:r>
              <a:rPr lang="fa-IR" sz="2400" dirty="0">
                <a:cs typeface="B Nazanin" pitchFamily="2" charset="-78"/>
              </a:rPr>
              <a:t>امضاي کليه صورتجلسات اعم از صورتجلسه رسيدگي به شکايات، صورتجلسه رسيدگي به صلاحيت داوطلبان، صورتجلسه نتيجه انتخابات، صورجلسه تعيين محل استقرار شعب ثبت‌نام و اخذراي، صورتجلسه تشکيل شعب سيار و ... .</a:t>
            </a:r>
          </a:p>
          <a:p>
            <a:endParaRPr lang="fa-IR" sz="2400" dirty="0">
              <a:cs typeface="B Nazanin" pitchFamily="2" charset="-78"/>
            </a:endParaRPr>
          </a:p>
          <a:p>
            <a:pPr>
              <a:buNone/>
            </a:pPr>
            <a:endParaRPr lang="en-US" sz="2400" dirty="0" smtClean="0">
              <a:cs typeface="B Nazanin" pitchFamily="2" charset="-78"/>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9360C644-A194-417B-B275-01CA40669B18}" type="slidenum">
              <a:rPr lang="en-US" smtClean="0">
                <a:solidFill>
                  <a:srgbClr val="FFFFFF"/>
                </a:solidFill>
              </a:rPr>
              <a:pPr/>
              <a:t>20</a:t>
            </a:fld>
            <a:endParaRPr lang="en-US">
              <a:solidFill>
                <a:srgbClr val="FFFFFF"/>
              </a:solidFill>
            </a:endParaRPr>
          </a:p>
        </p:txBody>
      </p:sp>
      <p:sp>
        <p:nvSpPr>
          <p:cNvPr id="9" name="Text Box 121"/>
          <p:cNvSpPr txBox="1">
            <a:spLocks noChangeArrowheads="1"/>
          </p:cNvSpPr>
          <p:nvPr/>
        </p:nvSpPr>
        <p:spPr bwMode="auto">
          <a:xfrm>
            <a:off x="6609177" y="405825"/>
            <a:ext cx="2571335" cy="523220"/>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800" dirty="0" smtClean="0">
                <a:solidFill>
                  <a:srgbClr val="FFC000"/>
                </a:solidFill>
                <a:latin typeface="IranNastaliq" pitchFamily="18" charset="0"/>
                <a:cs typeface="IranNastaliq" pitchFamily="18" charset="0"/>
              </a:rPr>
              <a:t>سازمان بسیج حقوقدانان</a:t>
            </a:r>
            <a:endParaRPr lang="en-US" sz="2800" dirty="0">
              <a:solidFill>
                <a:srgbClr val="FFC000"/>
              </a:solidFill>
              <a:latin typeface="IranNastaliq" pitchFamily="18" charset="0"/>
              <a:cs typeface="IranNastaliq" pitchFamily="18" charset="0"/>
            </a:endParaRPr>
          </a:p>
        </p:txBody>
      </p:sp>
      <p:sp>
        <p:nvSpPr>
          <p:cNvPr id="10" name="Text Box 122"/>
          <p:cNvSpPr txBox="1">
            <a:spLocks noChangeArrowheads="1"/>
          </p:cNvSpPr>
          <p:nvPr/>
        </p:nvSpPr>
        <p:spPr bwMode="auto">
          <a:xfrm>
            <a:off x="5580112" y="792163"/>
            <a:ext cx="2389584" cy="461665"/>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400" dirty="0" smtClean="0">
                <a:solidFill>
                  <a:srgbClr val="FF3300"/>
                </a:solidFill>
                <a:latin typeface="IranNastaliq" pitchFamily="18" charset="0"/>
                <a:cs typeface="IranNastaliq" pitchFamily="18" charset="0"/>
              </a:rPr>
              <a:t>تخلفات </a:t>
            </a:r>
            <a:r>
              <a:rPr lang="fa-IR" sz="2400" dirty="0">
                <a:solidFill>
                  <a:srgbClr val="FF3300"/>
                </a:solidFill>
                <a:latin typeface="IranNastaliq" pitchFamily="18" charset="0"/>
                <a:cs typeface="IranNastaliq" pitchFamily="18" charset="0"/>
              </a:rPr>
              <a:t>و جرايم </a:t>
            </a:r>
            <a:r>
              <a:rPr lang="fa-IR" sz="2400" dirty="0" smtClean="0">
                <a:solidFill>
                  <a:srgbClr val="FF3300"/>
                </a:solidFill>
                <a:latin typeface="IranNastaliq" pitchFamily="18" charset="0"/>
                <a:cs typeface="IranNastaliq" pitchFamily="18" charset="0"/>
              </a:rPr>
              <a:t>انتخاباتي</a:t>
            </a:r>
            <a:endParaRPr lang="en-US" sz="2400" dirty="0">
              <a:solidFill>
                <a:srgbClr val="FF3300"/>
              </a:solidFill>
              <a:latin typeface="IranNastaliq" pitchFamily="18" charset="0"/>
              <a:cs typeface="IranNastaliq" pitchFamily="18" charset="0"/>
            </a:endParaRPr>
          </a:p>
        </p:txBody>
      </p:sp>
      <p:sp>
        <p:nvSpPr>
          <p:cNvPr id="11" name="Rectangle 2"/>
          <p:cNvSpPr txBox="1">
            <a:spLocks noChangeArrowheads="1"/>
          </p:cNvSpPr>
          <p:nvPr/>
        </p:nvSpPr>
        <p:spPr bwMode="auto">
          <a:xfrm>
            <a:off x="296501" y="464846"/>
            <a:ext cx="49530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2800" b="1">
                <a:solidFill>
                  <a:schemeClr val="bg1"/>
                </a:solidFill>
                <a:latin typeface="+mj-lt"/>
                <a:ea typeface="+mj-ea"/>
                <a:cs typeface="+mj-cs"/>
              </a:defRPr>
            </a:lvl1pPr>
            <a:lvl2pPr algn="l" rtl="1" eaLnBrk="1" fontAlgn="base" hangingPunct="1">
              <a:spcBef>
                <a:spcPct val="0"/>
              </a:spcBef>
              <a:spcAft>
                <a:spcPct val="0"/>
              </a:spcAft>
              <a:defRPr sz="2800" b="1">
                <a:solidFill>
                  <a:schemeClr val="bg1"/>
                </a:solidFill>
                <a:latin typeface="Arial" charset="0"/>
              </a:defRPr>
            </a:lvl2pPr>
            <a:lvl3pPr algn="l" rtl="1" eaLnBrk="1" fontAlgn="base" hangingPunct="1">
              <a:spcBef>
                <a:spcPct val="0"/>
              </a:spcBef>
              <a:spcAft>
                <a:spcPct val="0"/>
              </a:spcAft>
              <a:defRPr sz="2800" b="1">
                <a:solidFill>
                  <a:schemeClr val="bg1"/>
                </a:solidFill>
                <a:latin typeface="Arial" charset="0"/>
              </a:defRPr>
            </a:lvl3pPr>
            <a:lvl4pPr algn="l" rtl="1" eaLnBrk="1" fontAlgn="base" hangingPunct="1">
              <a:spcBef>
                <a:spcPct val="0"/>
              </a:spcBef>
              <a:spcAft>
                <a:spcPct val="0"/>
              </a:spcAft>
              <a:defRPr sz="2800" b="1">
                <a:solidFill>
                  <a:schemeClr val="bg1"/>
                </a:solidFill>
                <a:latin typeface="Arial" charset="0"/>
              </a:defRPr>
            </a:lvl4pPr>
            <a:lvl5pPr algn="l" rtl="1" eaLnBrk="1" fontAlgn="base" hangingPunct="1">
              <a:spcBef>
                <a:spcPct val="0"/>
              </a:spcBef>
              <a:spcAft>
                <a:spcPct val="0"/>
              </a:spcAft>
              <a:defRPr sz="2800" b="1">
                <a:solidFill>
                  <a:schemeClr val="bg1"/>
                </a:solidFill>
                <a:latin typeface="Arial" charset="0"/>
              </a:defRPr>
            </a:lvl5pPr>
            <a:lvl6pPr marL="457200" algn="l" rtl="1" eaLnBrk="1" fontAlgn="base" hangingPunct="1">
              <a:spcBef>
                <a:spcPct val="0"/>
              </a:spcBef>
              <a:spcAft>
                <a:spcPct val="0"/>
              </a:spcAft>
              <a:defRPr sz="2800" b="1">
                <a:solidFill>
                  <a:schemeClr val="bg1"/>
                </a:solidFill>
                <a:latin typeface="Arial" charset="0"/>
              </a:defRPr>
            </a:lvl6pPr>
            <a:lvl7pPr marL="914400" algn="l" rtl="1" eaLnBrk="1" fontAlgn="base" hangingPunct="1">
              <a:spcBef>
                <a:spcPct val="0"/>
              </a:spcBef>
              <a:spcAft>
                <a:spcPct val="0"/>
              </a:spcAft>
              <a:defRPr sz="2800" b="1">
                <a:solidFill>
                  <a:schemeClr val="bg1"/>
                </a:solidFill>
                <a:latin typeface="Arial" charset="0"/>
              </a:defRPr>
            </a:lvl7pPr>
            <a:lvl8pPr marL="1371600" algn="l" rtl="1" eaLnBrk="1" fontAlgn="base" hangingPunct="1">
              <a:spcBef>
                <a:spcPct val="0"/>
              </a:spcBef>
              <a:spcAft>
                <a:spcPct val="0"/>
              </a:spcAft>
              <a:defRPr sz="2800" b="1">
                <a:solidFill>
                  <a:schemeClr val="bg1"/>
                </a:solidFill>
                <a:latin typeface="Arial" charset="0"/>
              </a:defRPr>
            </a:lvl8pPr>
            <a:lvl9pPr marL="1828800" algn="l" rtl="1" eaLnBrk="1" fontAlgn="base" hangingPunct="1">
              <a:spcBef>
                <a:spcPct val="0"/>
              </a:spcBef>
              <a:spcAft>
                <a:spcPct val="0"/>
              </a:spcAft>
              <a:defRPr sz="2800" b="1">
                <a:solidFill>
                  <a:schemeClr val="bg1"/>
                </a:solidFill>
                <a:latin typeface="Arial" charset="0"/>
              </a:defRPr>
            </a:lvl9pPr>
          </a:lstStyle>
          <a:p>
            <a:pPr marL="342900" indent="-342900" algn="ctr">
              <a:lnSpc>
                <a:spcPct val="90000"/>
              </a:lnSpc>
              <a:spcBef>
                <a:spcPct val="20000"/>
              </a:spcBef>
              <a:buClr>
                <a:srgbClr val="85D9F7"/>
              </a:buClr>
              <a:buSzPct val="115000"/>
            </a:pPr>
            <a:r>
              <a:rPr lang="fa-IR" sz="4400" cap="all" dirty="0" smtClean="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جرايم </a:t>
            </a:r>
            <a:r>
              <a:rPr lang="fa-IR" sz="44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و تخلفات اعضاي هيات‌هاي </a:t>
            </a:r>
            <a:r>
              <a:rPr lang="fa-IR" sz="4400" cap="all" dirty="0" smtClean="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اجرايي</a:t>
            </a:r>
            <a:endParaRPr lang="fa-IR" sz="44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endParaRPr>
          </a:p>
        </p:txBody>
      </p:sp>
    </p:spTree>
    <p:extLst>
      <p:ext uri="{BB962C8B-B14F-4D97-AF65-F5344CB8AC3E}">
        <p14:creationId xmlns:p14="http://schemas.microsoft.com/office/powerpoint/2010/main" val="20788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anim calcmode="lin" valueType="num">
                                      <p:cBhvr>
                                        <p:cTn id="3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buNone/>
            </a:pPr>
            <a:r>
              <a:rPr lang="fa-IR" sz="2400" dirty="0" smtClean="0">
                <a:cs typeface="B Nazanin" pitchFamily="2" charset="-78"/>
              </a:rPr>
              <a:t>9-7- </a:t>
            </a:r>
            <a:r>
              <a:rPr lang="fa-IR" sz="2400" dirty="0">
                <a:cs typeface="B Nazanin" pitchFamily="2" charset="-78"/>
              </a:rPr>
              <a:t>دعوت از اعضاي هيات هاي نظارت </a:t>
            </a:r>
            <a:r>
              <a:rPr lang="fa-IR" sz="2400" dirty="0" smtClean="0">
                <a:cs typeface="B Nazanin" pitchFamily="2" charset="-78"/>
              </a:rPr>
              <a:t>شورای نگهبان و </a:t>
            </a:r>
            <a:r>
              <a:rPr lang="fa-IR" sz="2400" dirty="0">
                <a:cs typeface="B Nazanin" pitchFamily="2" charset="-78"/>
              </a:rPr>
              <a:t>فراهم آوردن زمينه نظارت و حضور ايشان در تمامي مراحل انتخابات</a:t>
            </a:r>
          </a:p>
          <a:p>
            <a:pPr marL="0" lvl="0" indent="0" algn="just">
              <a:buNone/>
            </a:pPr>
            <a:r>
              <a:rPr lang="fa-IR" sz="2400" dirty="0" smtClean="0">
                <a:cs typeface="B Nazanin" pitchFamily="2" charset="-78"/>
              </a:rPr>
              <a:t>9-8- </a:t>
            </a:r>
            <a:r>
              <a:rPr lang="fa-IR" sz="2400" dirty="0">
                <a:cs typeface="B Nazanin" pitchFamily="2" charset="-78"/>
              </a:rPr>
              <a:t>ارسال متن نامه ها و مكاتبات با سريعترين وسايل ارتباطي و مخابراتي به منظور جلوگيري از وقفه در امر انتخابات.</a:t>
            </a:r>
            <a:endParaRPr lang="en-US" sz="2400" dirty="0">
              <a:cs typeface="B Nazanin" pitchFamily="2" charset="-78"/>
            </a:endParaRPr>
          </a:p>
          <a:p>
            <a:pPr marL="0" lvl="0" indent="0" algn="just">
              <a:buNone/>
            </a:pPr>
            <a:r>
              <a:rPr lang="fa-IR" sz="2400" dirty="0" smtClean="0">
                <a:cs typeface="B Nazanin" pitchFamily="2" charset="-78"/>
              </a:rPr>
              <a:t>9-9- </a:t>
            </a:r>
            <a:r>
              <a:rPr lang="fa-IR" sz="2400" dirty="0">
                <a:cs typeface="B Nazanin" pitchFamily="2" charset="-78"/>
              </a:rPr>
              <a:t>دستور تشكيل هيات هاي اجرايي فرعي به فرمانداران و بخشداران فرعي پس از وصول دستور شروع انتخابات.</a:t>
            </a:r>
            <a:endParaRPr lang="en-US" sz="2400" dirty="0">
              <a:cs typeface="B Nazanin" pitchFamily="2" charset="-78"/>
            </a:endParaRPr>
          </a:p>
          <a:p>
            <a:pPr marL="0" lvl="0" indent="0" algn="just">
              <a:buNone/>
            </a:pPr>
            <a:r>
              <a:rPr lang="fa-IR" sz="2400" dirty="0" smtClean="0">
                <a:cs typeface="B Nazanin" pitchFamily="2" charset="-78"/>
              </a:rPr>
              <a:t>9-10- </a:t>
            </a:r>
            <a:r>
              <a:rPr lang="fa-IR" sz="2400" dirty="0">
                <a:cs typeface="B Nazanin" pitchFamily="2" charset="-78"/>
              </a:rPr>
              <a:t>انتخاب سي نفر زا معتمدان اصلي و علي البدل عضو هيات اجرايي، و معرفي آنان به هيات نظارت به منظور تاييد بر اساس ماده 32 قانون انتخابات مجلس شوراي اسلامي صلاحيت.</a:t>
            </a:r>
            <a:endParaRPr lang="en-US" sz="2400" dirty="0">
              <a:cs typeface="B Nazanin" pitchFamily="2" charset="-78"/>
            </a:endParaRPr>
          </a:p>
          <a:p>
            <a:pPr marL="0" lvl="0" indent="0" algn="just">
              <a:buNone/>
            </a:pPr>
            <a:r>
              <a:rPr lang="fa-IR" sz="2400" dirty="0" smtClean="0">
                <a:cs typeface="B Nazanin" pitchFamily="2" charset="-78"/>
              </a:rPr>
              <a:t>9-11- </a:t>
            </a:r>
            <a:r>
              <a:rPr lang="fa-IR" sz="2400" dirty="0">
                <a:cs typeface="B Nazanin" pitchFamily="2" charset="-78"/>
              </a:rPr>
              <a:t>دعوت از اعضاي هيات نظارت </a:t>
            </a:r>
            <a:r>
              <a:rPr lang="fa-IR" sz="2400" dirty="0" smtClean="0">
                <a:cs typeface="B Nazanin" pitchFamily="2" charset="-78"/>
              </a:rPr>
              <a:t>شورای نگبهان، </a:t>
            </a:r>
            <a:r>
              <a:rPr lang="fa-IR" sz="2400" dirty="0">
                <a:cs typeface="B Nazanin" pitchFamily="2" charset="-78"/>
              </a:rPr>
              <a:t>رئيس ثبت احوال و معتمدين، جهت انتخاب اعضاي اصلي و علي البدل هيات اجرايي.</a:t>
            </a:r>
            <a:endParaRPr lang="en-US" sz="2400" dirty="0">
              <a:cs typeface="B Nazanin" pitchFamily="2" charset="-78"/>
            </a:endParaRPr>
          </a:p>
          <a:p>
            <a:pPr marL="0" indent="0" algn="just">
              <a:buNone/>
            </a:pPr>
            <a:endParaRPr lang="fa-IR" sz="2400" dirty="0">
              <a:cs typeface="B Nazanin" pitchFamily="2" charset="-78"/>
            </a:endParaRPr>
          </a:p>
          <a:p>
            <a:pPr>
              <a:buNone/>
            </a:pPr>
            <a:endParaRPr lang="en-US" sz="2400" dirty="0" smtClean="0">
              <a:cs typeface="B Nazanin" pitchFamily="2" charset="-78"/>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9360C644-A194-417B-B275-01CA40669B18}" type="slidenum">
              <a:rPr lang="en-US" smtClean="0">
                <a:solidFill>
                  <a:srgbClr val="FFFFFF"/>
                </a:solidFill>
              </a:rPr>
              <a:pPr/>
              <a:t>21</a:t>
            </a:fld>
            <a:endParaRPr lang="en-US">
              <a:solidFill>
                <a:srgbClr val="FFFFFF"/>
              </a:solidFill>
            </a:endParaRPr>
          </a:p>
        </p:txBody>
      </p:sp>
      <p:sp>
        <p:nvSpPr>
          <p:cNvPr id="9" name="Text Box 121"/>
          <p:cNvSpPr txBox="1">
            <a:spLocks noChangeArrowheads="1"/>
          </p:cNvSpPr>
          <p:nvPr/>
        </p:nvSpPr>
        <p:spPr bwMode="auto">
          <a:xfrm>
            <a:off x="6609177" y="405825"/>
            <a:ext cx="2571335" cy="523220"/>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800" dirty="0" smtClean="0">
                <a:solidFill>
                  <a:srgbClr val="FFC000"/>
                </a:solidFill>
                <a:latin typeface="IranNastaliq" pitchFamily="18" charset="0"/>
                <a:cs typeface="IranNastaliq" pitchFamily="18" charset="0"/>
              </a:rPr>
              <a:t>سازمان بسیج حقوقدانان</a:t>
            </a:r>
            <a:endParaRPr lang="en-US" sz="2800" dirty="0">
              <a:solidFill>
                <a:srgbClr val="FFC000"/>
              </a:solidFill>
              <a:latin typeface="IranNastaliq" pitchFamily="18" charset="0"/>
              <a:cs typeface="IranNastaliq" pitchFamily="18" charset="0"/>
            </a:endParaRPr>
          </a:p>
        </p:txBody>
      </p:sp>
      <p:sp>
        <p:nvSpPr>
          <p:cNvPr id="10" name="Text Box 122"/>
          <p:cNvSpPr txBox="1">
            <a:spLocks noChangeArrowheads="1"/>
          </p:cNvSpPr>
          <p:nvPr/>
        </p:nvSpPr>
        <p:spPr bwMode="auto">
          <a:xfrm>
            <a:off x="5580112" y="792163"/>
            <a:ext cx="2389584" cy="461665"/>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400" dirty="0" smtClean="0">
                <a:solidFill>
                  <a:srgbClr val="FF3300"/>
                </a:solidFill>
                <a:latin typeface="IranNastaliq" pitchFamily="18" charset="0"/>
                <a:cs typeface="IranNastaliq" pitchFamily="18" charset="0"/>
              </a:rPr>
              <a:t>تخلفات </a:t>
            </a:r>
            <a:r>
              <a:rPr lang="fa-IR" sz="2400" dirty="0">
                <a:solidFill>
                  <a:srgbClr val="FF3300"/>
                </a:solidFill>
                <a:latin typeface="IranNastaliq" pitchFamily="18" charset="0"/>
                <a:cs typeface="IranNastaliq" pitchFamily="18" charset="0"/>
              </a:rPr>
              <a:t>و جرايم </a:t>
            </a:r>
            <a:r>
              <a:rPr lang="fa-IR" sz="2400" dirty="0" smtClean="0">
                <a:solidFill>
                  <a:srgbClr val="FF3300"/>
                </a:solidFill>
                <a:latin typeface="IranNastaliq" pitchFamily="18" charset="0"/>
                <a:cs typeface="IranNastaliq" pitchFamily="18" charset="0"/>
              </a:rPr>
              <a:t>انتخاباتي</a:t>
            </a:r>
            <a:endParaRPr lang="en-US" sz="2400" dirty="0">
              <a:solidFill>
                <a:srgbClr val="FF3300"/>
              </a:solidFill>
              <a:latin typeface="IranNastaliq" pitchFamily="18" charset="0"/>
              <a:cs typeface="IranNastaliq" pitchFamily="18" charset="0"/>
            </a:endParaRPr>
          </a:p>
        </p:txBody>
      </p:sp>
      <p:sp>
        <p:nvSpPr>
          <p:cNvPr id="11" name="Rectangle 2"/>
          <p:cNvSpPr txBox="1">
            <a:spLocks noChangeArrowheads="1"/>
          </p:cNvSpPr>
          <p:nvPr/>
        </p:nvSpPr>
        <p:spPr bwMode="auto">
          <a:xfrm>
            <a:off x="296501" y="464846"/>
            <a:ext cx="49530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2800" b="1">
                <a:solidFill>
                  <a:schemeClr val="bg1"/>
                </a:solidFill>
                <a:latin typeface="+mj-lt"/>
                <a:ea typeface="+mj-ea"/>
                <a:cs typeface="+mj-cs"/>
              </a:defRPr>
            </a:lvl1pPr>
            <a:lvl2pPr algn="l" rtl="1" eaLnBrk="1" fontAlgn="base" hangingPunct="1">
              <a:spcBef>
                <a:spcPct val="0"/>
              </a:spcBef>
              <a:spcAft>
                <a:spcPct val="0"/>
              </a:spcAft>
              <a:defRPr sz="2800" b="1">
                <a:solidFill>
                  <a:schemeClr val="bg1"/>
                </a:solidFill>
                <a:latin typeface="Arial" charset="0"/>
              </a:defRPr>
            </a:lvl2pPr>
            <a:lvl3pPr algn="l" rtl="1" eaLnBrk="1" fontAlgn="base" hangingPunct="1">
              <a:spcBef>
                <a:spcPct val="0"/>
              </a:spcBef>
              <a:spcAft>
                <a:spcPct val="0"/>
              </a:spcAft>
              <a:defRPr sz="2800" b="1">
                <a:solidFill>
                  <a:schemeClr val="bg1"/>
                </a:solidFill>
                <a:latin typeface="Arial" charset="0"/>
              </a:defRPr>
            </a:lvl3pPr>
            <a:lvl4pPr algn="l" rtl="1" eaLnBrk="1" fontAlgn="base" hangingPunct="1">
              <a:spcBef>
                <a:spcPct val="0"/>
              </a:spcBef>
              <a:spcAft>
                <a:spcPct val="0"/>
              </a:spcAft>
              <a:defRPr sz="2800" b="1">
                <a:solidFill>
                  <a:schemeClr val="bg1"/>
                </a:solidFill>
                <a:latin typeface="Arial" charset="0"/>
              </a:defRPr>
            </a:lvl4pPr>
            <a:lvl5pPr algn="l" rtl="1" eaLnBrk="1" fontAlgn="base" hangingPunct="1">
              <a:spcBef>
                <a:spcPct val="0"/>
              </a:spcBef>
              <a:spcAft>
                <a:spcPct val="0"/>
              </a:spcAft>
              <a:defRPr sz="2800" b="1">
                <a:solidFill>
                  <a:schemeClr val="bg1"/>
                </a:solidFill>
                <a:latin typeface="Arial" charset="0"/>
              </a:defRPr>
            </a:lvl5pPr>
            <a:lvl6pPr marL="457200" algn="l" rtl="1" eaLnBrk="1" fontAlgn="base" hangingPunct="1">
              <a:spcBef>
                <a:spcPct val="0"/>
              </a:spcBef>
              <a:spcAft>
                <a:spcPct val="0"/>
              </a:spcAft>
              <a:defRPr sz="2800" b="1">
                <a:solidFill>
                  <a:schemeClr val="bg1"/>
                </a:solidFill>
                <a:latin typeface="Arial" charset="0"/>
              </a:defRPr>
            </a:lvl6pPr>
            <a:lvl7pPr marL="914400" algn="l" rtl="1" eaLnBrk="1" fontAlgn="base" hangingPunct="1">
              <a:spcBef>
                <a:spcPct val="0"/>
              </a:spcBef>
              <a:spcAft>
                <a:spcPct val="0"/>
              </a:spcAft>
              <a:defRPr sz="2800" b="1">
                <a:solidFill>
                  <a:schemeClr val="bg1"/>
                </a:solidFill>
                <a:latin typeface="Arial" charset="0"/>
              </a:defRPr>
            </a:lvl7pPr>
            <a:lvl8pPr marL="1371600" algn="l" rtl="1" eaLnBrk="1" fontAlgn="base" hangingPunct="1">
              <a:spcBef>
                <a:spcPct val="0"/>
              </a:spcBef>
              <a:spcAft>
                <a:spcPct val="0"/>
              </a:spcAft>
              <a:defRPr sz="2800" b="1">
                <a:solidFill>
                  <a:schemeClr val="bg1"/>
                </a:solidFill>
                <a:latin typeface="Arial" charset="0"/>
              </a:defRPr>
            </a:lvl8pPr>
            <a:lvl9pPr marL="1828800" algn="l" rtl="1" eaLnBrk="1" fontAlgn="base" hangingPunct="1">
              <a:spcBef>
                <a:spcPct val="0"/>
              </a:spcBef>
              <a:spcAft>
                <a:spcPct val="0"/>
              </a:spcAft>
              <a:defRPr sz="2800" b="1">
                <a:solidFill>
                  <a:schemeClr val="bg1"/>
                </a:solidFill>
                <a:latin typeface="Arial" charset="0"/>
              </a:defRPr>
            </a:lvl9pPr>
          </a:lstStyle>
          <a:p>
            <a:pPr marL="342900" indent="-342900" algn="ctr">
              <a:lnSpc>
                <a:spcPct val="90000"/>
              </a:lnSpc>
              <a:spcBef>
                <a:spcPct val="20000"/>
              </a:spcBef>
              <a:buClr>
                <a:srgbClr val="85D9F7"/>
              </a:buClr>
              <a:buSzPct val="115000"/>
            </a:pPr>
            <a:r>
              <a:rPr lang="fa-IR" sz="4400" cap="all" dirty="0" smtClean="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جرايم </a:t>
            </a:r>
            <a:r>
              <a:rPr lang="fa-IR" sz="44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و تخلفات اعضاي هيات‌هاي </a:t>
            </a:r>
            <a:r>
              <a:rPr lang="fa-IR" sz="4400" cap="all" dirty="0" smtClean="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اجرايي</a:t>
            </a:r>
            <a:endParaRPr lang="fa-IR" sz="44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endParaRPr>
          </a:p>
        </p:txBody>
      </p:sp>
    </p:spTree>
    <p:extLst>
      <p:ext uri="{BB962C8B-B14F-4D97-AF65-F5344CB8AC3E}">
        <p14:creationId xmlns:p14="http://schemas.microsoft.com/office/powerpoint/2010/main" val="404294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24136"/>
            <a:ext cx="8305800" cy="5029200"/>
          </a:xfrm>
        </p:spPr>
        <p:txBody>
          <a:bodyPr/>
          <a:lstStyle/>
          <a:p>
            <a:pPr marL="0" lvl="0" indent="0" algn="just">
              <a:buNone/>
            </a:pPr>
            <a:r>
              <a:rPr lang="fa-IR" sz="2400" dirty="0" smtClean="0">
                <a:cs typeface="B Nazanin" pitchFamily="2" charset="-78"/>
              </a:rPr>
              <a:t>9-12-اعلام </a:t>
            </a:r>
            <a:r>
              <a:rPr lang="fa-IR" sz="2400" dirty="0">
                <a:cs typeface="B Nazanin" pitchFamily="2" charset="-78"/>
              </a:rPr>
              <a:t>تاريخ شروع و خاتمه ثبت نام از داوطلبان و شرايط انتخاب شوندگان و مدارك مورد نياز براي ثبت نام به اهالي حوزه انتخابيه.</a:t>
            </a:r>
            <a:endParaRPr lang="en-US" sz="2400" dirty="0">
              <a:cs typeface="B Nazanin" pitchFamily="2" charset="-78"/>
            </a:endParaRPr>
          </a:p>
          <a:p>
            <a:pPr marL="0" indent="0" algn="just">
              <a:buNone/>
            </a:pPr>
            <a:r>
              <a:rPr lang="fa-IR" sz="2400" dirty="0" smtClean="0">
                <a:cs typeface="B Nazanin" pitchFamily="2" charset="-78"/>
              </a:rPr>
              <a:t>9-13-دعوت </a:t>
            </a:r>
            <a:r>
              <a:rPr lang="fa-IR" sz="2400" dirty="0">
                <a:cs typeface="B Nazanin" pitchFamily="2" charset="-78"/>
              </a:rPr>
              <a:t>از اعضاي هيات اجرايي به منظور رسيدگي به صلاحيت </a:t>
            </a:r>
            <a:r>
              <a:rPr lang="fa-IR" sz="2400" dirty="0" smtClean="0">
                <a:cs typeface="B Nazanin" pitchFamily="2" charset="-78"/>
              </a:rPr>
              <a:t>داوطلبان </a:t>
            </a:r>
            <a:r>
              <a:rPr lang="fa-IR" sz="2400" dirty="0">
                <a:cs typeface="B Nazanin" pitchFamily="2" charset="-78"/>
              </a:rPr>
              <a:t>و اعلام نتايج آن به هيات هاي نظارت </a:t>
            </a:r>
            <a:r>
              <a:rPr lang="fa-IR" sz="2400" dirty="0" smtClean="0">
                <a:cs typeface="B Nazanin" pitchFamily="2" charset="-78"/>
              </a:rPr>
              <a:t>شورای نگبهان</a:t>
            </a:r>
            <a:endParaRPr lang="fa-IR" sz="2400" dirty="0">
              <a:cs typeface="B Nazanin" pitchFamily="2" charset="-78"/>
            </a:endParaRPr>
          </a:p>
          <a:p>
            <a:pPr marL="0" lvl="0" indent="0" algn="just">
              <a:buNone/>
            </a:pPr>
            <a:r>
              <a:rPr lang="fa-IR" sz="2400" dirty="0" smtClean="0">
                <a:cs typeface="B Nazanin" pitchFamily="2" charset="-78"/>
              </a:rPr>
              <a:t>9-14-امحاي </a:t>
            </a:r>
            <a:r>
              <a:rPr lang="fa-IR" sz="2400" dirty="0">
                <a:cs typeface="B Nazanin" pitchFamily="2" charset="-78"/>
              </a:rPr>
              <a:t>آثار تبليغاتي كه در محل هاي ممنوع نصب شده اند از طريق نيروي انتظامي.</a:t>
            </a:r>
          </a:p>
          <a:p>
            <a:pPr marL="0" lvl="0" indent="0" algn="just">
              <a:buNone/>
            </a:pPr>
            <a:r>
              <a:rPr lang="fa-IR" sz="2400" dirty="0" smtClean="0">
                <a:cs typeface="B Nazanin" pitchFamily="2" charset="-78"/>
              </a:rPr>
              <a:t>9-15-دعوت </a:t>
            </a:r>
            <a:r>
              <a:rPr lang="fa-IR" sz="2400" dirty="0">
                <a:cs typeface="B Nazanin" pitchFamily="2" charset="-78"/>
              </a:rPr>
              <a:t>از اعضاي شعب ثبت نام و اخذ راي و ارائه آموزش هاي لازم در مورد برنامه و روش ثبت نام، اخذراي و قرائت آراء.</a:t>
            </a:r>
          </a:p>
          <a:p>
            <a:pPr marL="0" lvl="0" indent="0" algn="just">
              <a:buNone/>
            </a:pPr>
            <a:r>
              <a:rPr lang="fa-IR" sz="2400" dirty="0" smtClean="0">
                <a:cs typeface="B Nazanin" pitchFamily="2" charset="-78"/>
              </a:rPr>
              <a:t>9-16-صدور </a:t>
            </a:r>
            <a:r>
              <a:rPr lang="fa-IR" sz="2400" dirty="0">
                <a:cs typeface="B Nazanin" pitchFamily="2" charset="-78"/>
              </a:rPr>
              <a:t>حكم نماينده فرماندار يابخشدار .</a:t>
            </a:r>
          </a:p>
          <a:p>
            <a:pPr marL="0" lvl="0" indent="0" algn="just">
              <a:buNone/>
            </a:pPr>
            <a:r>
              <a:rPr lang="fa-IR" sz="2400" dirty="0" smtClean="0">
                <a:cs typeface="B Nazanin" pitchFamily="2" charset="-78"/>
              </a:rPr>
              <a:t>9-17-آموزش </a:t>
            </a:r>
            <a:r>
              <a:rPr lang="fa-IR" sz="2400" dirty="0">
                <a:cs typeface="B Nazanin" pitchFamily="2" charset="-78"/>
              </a:rPr>
              <a:t>لازم به نمايندگان و فرماندار يا بخشداربه نحو مقتضي.</a:t>
            </a:r>
            <a:endParaRPr lang="en-US" sz="2400" dirty="0">
              <a:cs typeface="B Nazanin" pitchFamily="2" charset="-78"/>
            </a:endParaRPr>
          </a:p>
          <a:p>
            <a:pPr marL="0" lvl="0" indent="0" algn="just">
              <a:buNone/>
            </a:pPr>
            <a:r>
              <a:rPr lang="fa-IR" sz="2400" dirty="0" smtClean="0">
                <a:cs typeface="B Nazanin" pitchFamily="2" charset="-78"/>
              </a:rPr>
              <a:t>9-18- </a:t>
            </a:r>
            <a:r>
              <a:rPr lang="fa-IR" sz="2400" dirty="0">
                <a:cs typeface="B Nazanin" pitchFamily="2" charset="-78"/>
              </a:rPr>
              <a:t>حفاظت از شعب ثبت نام و اخذراي با همكاري نيرو ي انتظامي.</a:t>
            </a:r>
            <a:endParaRPr lang="en-US" sz="2400" dirty="0">
              <a:cs typeface="B Nazanin" pitchFamily="2" charset="-78"/>
            </a:endParaRPr>
          </a:p>
          <a:p>
            <a:pPr marL="0" indent="0" algn="just">
              <a:buNone/>
            </a:pPr>
            <a:endParaRPr lang="fa-IR" sz="2400" dirty="0" smtClean="0">
              <a:cs typeface="B Nazanin" pitchFamily="2" charset="-78"/>
            </a:endParaRPr>
          </a:p>
          <a:p>
            <a:pPr marL="0" indent="0" algn="just">
              <a:buNone/>
            </a:pPr>
            <a:endParaRPr lang="en-US" sz="2400" dirty="0">
              <a:cs typeface="B Nazanin" pitchFamily="2" charset="-78"/>
            </a:endParaRPr>
          </a:p>
          <a:p>
            <a:pPr marL="0" indent="0" algn="just">
              <a:buNone/>
            </a:pPr>
            <a:endParaRPr lang="fa-IR" sz="2400" dirty="0">
              <a:cs typeface="B Nazanin" pitchFamily="2" charset="-78"/>
            </a:endParaRPr>
          </a:p>
          <a:p>
            <a:pPr>
              <a:buNone/>
            </a:pPr>
            <a:endParaRPr lang="en-US" sz="2400" dirty="0" smtClean="0">
              <a:cs typeface="B Nazanin" pitchFamily="2" charset="-78"/>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9360C644-A194-417B-B275-01CA40669B18}" type="slidenum">
              <a:rPr lang="en-US" smtClean="0">
                <a:solidFill>
                  <a:srgbClr val="FFFFFF"/>
                </a:solidFill>
              </a:rPr>
              <a:pPr/>
              <a:t>22</a:t>
            </a:fld>
            <a:endParaRPr lang="en-US">
              <a:solidFill>
                <a:srgbClr val="FFFFFF"/>
              </a:solidFill>
            </a:endParaRPr>
          </a:p>
        </p:txBody>
      </p:sp>
      <p:sp>
        <p:nvSpPr>
          <p:cNvPr id="9" name="Text Box 121"/>
          <p:cNvSpPr txBox="1">
            <a:spLocks noChangeArrowheads="1"/>
          </p:cNvSpPr>
          <p:nvPr/>
        </p:nvSpPr>
        <p:spPr bwMode="auto">
          <a:xfrm>
            <a:off x="6609177" y="405825"/>
            <a:ext cx="2571335" cy="523220"/>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800" dirty="0" smtClean="0">
                <a:solidFill>
                  <a:srgbClr val="FFC000"/>
                </a:solidFill>
                <a:latin typeface="IranNastaliq" pitchFamily="18" charset="0"/>
                <a:cs typeface="IranNastaliq" pitchFamily="18" charset="0"/>
              </a:rPr>
              <a:t>سازمان بسیج حقوقدانان</a:t>
            </a:r>
            <a:endParaRPr lang="en-US" sz="2800" dirty="0">
              <a:solidFill>
                <a:srgbClr val="FFC000"/>
              </a:solidFill>
              <a:latin typeface="IranNastaliq" pitchFamily="18" charset="0"/>
              <a:cs typeface="IranNastaliq" pitchFamily="18" charset="0"/>
            </a:endParaRPr>
          </a:p>
        </p:txBody>
      </p:sp>
      <p:sp>
        <p:nvSpPr>
          <p:cNvPr id="10" name="Text Box 122"/>
          <p:cNvSpPr txBox="1">
            <a:spLocks noChangeArrowheads="1"/>
          </p:cNvSpPr>
          <p:nvPr/>
        </p:nvSpPr>
        <p:spPr bwMode="auto">
          <a:xfrm>
            <a:off x="5580112" y="792163"/>
            <a:ext cx="2389584" cy="461665"/>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400" dirty="0" smtClean="0">
                <a:solidFill>
                  <a:srgbClr val="FF3300"/>
                </a:solidFill>
                <a:latin typeface="IranNastaliq" pitchFamily="18" charset="0"/>
                <a:cs typeface="IranNastaliq" pitchFamily="18" charset="0"/>
              </a:rPr>
              <a:t>تخلفات </a:t>
            </a:r>
            <a:r>
              <a:rPr lang="fa-IR" sz="2400" dirty="0">
                <a:solidFill>
                  <a:srgbClr val="FF3300"/>
                </a:solidFill>
                <a:latin typeface="IranNastaliq" pitchFamily="18" charset="0"/>
                <a:cs typeface="IranNastaliq" pitchFamily="18" charset="0"/>
              </a:rPr>
              <a:t>و جرايم </a:t>
            </a:r>
            <a:r>
              <a:rPr lang="fa-IR" sz="2400" dirty="0" smtClean="0">
                <a:solidFill>
                  <a:srgbClr val="FF3300"/>
                </a:solidFill>
                <a:latin typeface="IranNastaliq" pitchFamily="18" charset="0"/>
                <a:cs typeface="IranNastaliq" pitchFamily="18" charset="0"/>
              </a:rPr>
              <a:t>انتخاباتي</a:t>
            </a:r>
            <a:endParaRPr lang="en-US" sz="2400" dirty="0">
              <a:solidFill>
                <a:srgbClr val="FF3300"/>
              </a:solidFill>
              <a:latin typeface="IranNastaliq" pitchFamily="18" charset="0"/>
              <a:cs typeface="IranNastaliq" pitchFamily="18" charset="0"/>
            </a:endParaRPr>
          </a:p>
        </p:txBody>
      </p:sp>
      <p:sp>
        <p:nvSpPr>
          <p:cNvPr id="11" name="Rectangle 2"/>
          <p:cNvSpPr txBox="1">
            <a:spLocks noChangeArrowheads="1"/>
          </p:cNvSpPr>
          <p:nvPr/>
        </p:nvSpPr>
        <p:spPr bwMode="auto">
          <a:xfrm>
            <a:off x="296501" y="464846"/>
            <a:ext cx="49530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2800" b="1">
                <a:solidFill>
                  <a:schemeClr val="bg1"/>
                </a:solidFill>
                <a:latin typeface="+mj-lt"/>
                <a:ea typeface="+mj-ea"/>
                <a:cs typeface="+mj-cs"/>
              </a:defRPr>
            </a:lvl1pPr>
            <a:lvl2pPr algn="l" rtl="1" eaLnBrk="1" fontAlgn="base" hangingPunct="1">
              <a:spcBef>
                <a:spcPct val="0"/>
              </a:spcBef>
              <a:spcAft>
                <a:spcPct val="0"/>
              </a:spcAft>
              <a:defRPr sz="2800" b="1">
                <a:solidFill>
                  <a:schemeClr val="bg1"/>
                </a:solidFill>
                <a:latin typeface="Arial" charset="0"/>
              </a:defRPr>
            </a:lvl2pPr>
            <a:lvl3pPr algn="l" rtl="1" eaLnBrk="1" fontAlgn="base" hangingPunct="1">
              <a:spcBef>
                <a:spcPct val="0"/>
              </a:spcBef>
              <a:spcAft>
                <a:spcPct val="0"/>
              </a:spcAft>
              <a:defRPr sz="2800" b="1">
                <a:solidFill>
                  <a:schemeClr val="bg1"/>
                </a:solidFill>
                <a:latin typeface="Arial" charset="0"/>
              </a:defRPr>
            </a:lvl3pPr>
            <a:lvl4pPr algn="l" rtl="1" eaLnBrk="1" fontAlgn="base" hangingPunct="1">
              <a:spcBef>
                <a:spcPct val="0"/>
              </a:spcBef>
              <a:spcAft>
                <a:spcPct val="0"/>
              </a:spcAft>
              <a:defRPr sz="2800" b="1">
                <a:solidFill>
                  <a:schemeClr val="bg1"/>
                </a:solidFill>
                <a:latin typeface="Arial" charset="0"/>
              </a:defRPr>
            </a:lvl4pPr>
            <a:lvl5pPr algn="l" rtl="1" eaLnBrk="1" fontAlgn="base" hangingPunct="1">
              <a:spcBef>
                <a:spcPct val="0"/>
              </a:spcBef>
              <a:spcAft>
                <a:spcPct val="0"/>
              </a:spcAft>
              <a:defRPr sz="2800" b="1">
                <a:solidFill>
                  <a:schemeClr val="bg1"/>
                </a:solidFill>
                <a:latin typeface="Arial" charset="0"/>
              </a:defRPr>
            </a:lvl5pPr>
            <a:lvl6pPr marL="457200" algn="l" rtl="1" eaLnBrk="1" fontAlgn="base" hangingPunct="1">
              <a:spcBef>
                <a:spcPct val="0"/>
              </a:spcBef>
              <a:spcAft>
                <a:spcPct val="0"/>
              </a:spcAft>
              <a:defRPr sz="2800" b="1">
                <a:solidFill>
                  <a:schemeClr val="bg1"/>
                </a:solidFill>
                <a:latin typeface="Arial" charset="0"/>
              </a:defRPr>
            </a:lvl6pPr>
            <a:lvl7pPr marL="914400" algn="l" rtl="1" eaLnBrk="1" fontAlgn="base" hangingPunct="1">
              <a:spcBef>
                <a:spcPct val="0"/>
              </a:spcBef>
              <a:spcAft>
                <a:spcPct val="0"/>
              </a:spcAft>
              <a:defRPr sz="2800" b="1">
                <a:solidFill>
                  <a:schemeClr val="bg1"/>
                </a:solidFill>
                <a:latin typeface="Arial" charset="0"/>
              </a:defRPr>
            </a:lvl7pPr>
            <a:lvl8pPr marL="1371600" algn="l" rtl="1" eaLnBrk="1" fontAlgn="base" hangingPunct="1">
              <a:spcBef>
                <a:spcPct val="0"/>
              </a:spcBef>
              <a:spcAft>
                <a:spcPct val="0"/>
              </a:spcAft>
              <a:defRPr sz="2800" b="1">
                <a:solidFill>
                  <a:schemeClr val="bg1"/>
                </a:solidFill>
                <a:latin typeface="Arial" charset="0"/>
              </a:defRPr>
            </a:lvl8pPr>
            <a:lvl9pPr marL="1828800" algn="l" rtl="1" eaLnBrk="1" fontAlgn="base" hangingPunct="1">
              <a:spcBef>
                <a:spcPct val="0"/>
              </a:spcBef>
              <a:spcAft>
                <a:spcPct val="0"/>
              </a:spcAft>
              <a:defRPr sz="2800" b="1">
                <a:solidFill>
                  <a:schemeClr val="bg1"/>
                </a:solidFill>
                <a:latin typeface="Arial" charset="0"/>
              </a:defRPr>
            </a:lvl9pPr>
          </a:lstStyle>
          <a:p>
            <a:pPr marL="342900" indent="-342900" algn="ctr">
              <a:lnSpc>
                <a:spcPct val="90000"/>
              </a:lnSpc>
              <a:spcBef>
                <a:spcPct val="20000"/>
              </a:spcBef>
              <a:buClr>
                <a:srgbClr val="85D9F7"/>
              </a:buClr>
              <a:buSzPct val="115000"/>
            </a:pPr>
            <a:r>
              <a:rPr lang="fa-IR" sz="4400" cap="all" dirty="0" smtClean="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جرايم </a:t>
            </a:r>
            <a:r>
              <a:rPr lang="fa-IR" sz="44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و تخلفات اعضاي هيات‌هاي </a:t>
            </a:r>
            <a:r>
              <a:rPr lang="fa-IR" sz="4400" cap="all" dirty="0" smtClean="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اجرايي</a:t>
            </a:r>
            <a:endParaRPr lang="fa-IR" sz="44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endParaRPr>
          </a:p>
        </p:txBody>
      </p:sp>
    </p:spTree>
    <p:extLst>
      <p:ext uri="{BB962C8B-B14F-4D97-AF65-F5344CB8AC3E}">
        <p14:creationId xmlns:p14="http://schemas.microsoft.com/office/powerpoint/2010/main" val="413250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lgn="just">
              <a:buNone/>
            </a:pPr>
            <a:endParaRPr lang="fa-IR" sz="2400" dirty="0" smtClean="0">
              <a:cs typeface="B Nazanin" pitchFamily="2" charset="-78"/>
            </a:endParaRPr>
          </a:p>
          <a:p>
            <a:pPr marL="0" indent="0" algn="just">
              <a:buNone/>
            </a:pPr>
            <a:r>
              <a:rPr lang="fa-IR" sz="2400" dirty="0">
                <a:cs typeface="B Nazanin" pitchFamily="2" charset="-78"/>
              </a:rPr>
              <a:t>9-19-فراهم آوردن زمينه اخذراي به صورت مخفي و به صورت كاملا آزاد درشعب اخذراي</a:t>
            </a:r>
            <a:r>
              <a:rPr lang="fa-IR" sz="2400" dirty="0" smtClean="0">
                <a:cs typeface="B Nazanin" pitchFamily="2" charset="-78"/>
              </a:rPr>
              <a:t>.</a:t>
            </a:r>
            <a:endParaRPr lang="fa-IR" sz="2400" dirty="0">
              <a:cs typeface="B Nazanin" pitchFamily="2" charset="-78"/>
            </a:endParaRPr>
          </a:p>
          <a:p>
            <a:pPr marL="0" indent="0" algn="just">
              <a:buNone/>
            </a:pPr>
            <a:r>
              <a:rPr lang="fa-IR" sz="2400" dirty="0" smtClean="0">
                <a:cs typeface="B Nazanin" pitchFamily="2" charset="-78"/>
              </a:rPr>
              <a:t>9-20- </a:t>
            </a:r>
            <a:r>
              <a:rPr lang="fa-IR" sz="2400" dirty="0">
                <a:cs typeface="B Nazanin" pitchFamily="2" charset="-78"/>
              </a:rPr>
              <a:t>بررسي تذكرات نماينده هيات نظارت نسبت به تخلفاتي كه در شعب اخذراي صورت مي گيرد.</a:t>
            </a:r>
          </a:p>
          <a:p>
            <a:pPr marL="0" indent="0" algn="just">
              <a:buNone/>
            </a:pPr>
            <a:r>
              <a:rPr lang="fa-IR" sz="2400" dirty="0" smtClean="0">
                <a:cs typeface="B Nazanin" pitchFamily="2" charset="-78"/>
              </a:rPr>
              <a:t>9-21- </a:t>
            </a:r>
            <a:r>
              <a:rPr lang="fa-IR" sz="2400" dirty="0">
                <a:cs typeface="B Nazanin" pitchFamily="2" charset="-78"/>
              </a:rPr>
              <a:t>مراقبت وجلوگيري از ورود از افراد مسلح در صندوق اخذراي.</a:t>
            </a:r>
          </a:p>
          <a:p>
            <a:pPr marL="0" indent="0" algn="just">
              <a:buNone/>
            </a:pPr>
            <a:r>
              <a:rPr lang="fa-IR" sz="2400" dirty="0" smtClean="0">
                <a:cs typeface="B Nazanin" pitchFamily="2" charset="-78"/>
              </a:rPr>
              <a:t>9-22- </a:t>
            </a:r>
            <a:r>
              <a:rPr lang="fa-IR" sz="2400" dirty="0">
                <a:cs typeface="B Nazanin" pitchFamily="2" charset="-78"/>
              </a:rPr>
              <a:t>ممانعت ازحضور افراد غير مسوول به شعب اخذ راي.</a:t>
            </a:r>
            <a:endParaRPr lang="en-US" sz="2400" dirty="0">
              <a:cs typeface="B Nazanin" pitchFamily="2" charset="-78"/>
            </a:endParaRPr>
          </a:p>
          <a:p>
            <a:pPr marL="0" indent="0" algn="just">
              <a:buNone/>
            </a:pPr>
            <a:r>
              <a:rPr lang="fa-IR" sz="2400" dirty="0" smtClean="0">
                <a:cs typeface="B Nazanin" pitchFamily="2" charset="-78"/>
              </a:rPr>
              <a:t>9-23- </a:t>
            </a:r>
            <a:r>
              <a:rPr lang="fa-IR" sz="2400" dirty="0">
                <a:cs typeface="B Nazanin" pitchFamily="2" charset="-78"/>
              </a:rPr>
              <a:t>نظارت بر راي گيري، كنترل، شمارش و قرائت </a:t>
            </a:r>
            <a:endParaRPr lang="en-US" sz="2400" dirty="0">
              <a:cs typeface="B Nazanin" pitchFamily="2" charset="-78"/>
            </a:endParaRPr>
          </a:p>
          <a:p>
            <a:pPr marL="0" lvl="0" indent="0" algn="just">
              <a:buNone/>
            </a:pPr>
            <a:endParaRPr lang="fa-IR" sz="2400" dirty="0" smtClean="0">
              <a:cs typeface="B Nazanin" pitchFamily="2" charset="-78"/>
            </a:endParaRPr>
          </a:p>
          <a:p>
            <a:pPr marL="0" lvl="0" indent="0" algn="just">
              <a:buNone/>
            </a:pPr>
            <a:endParaRPr lang="en-US" sz="2400" dirty="0">
              <a:cs typeface="B Nazanin" pitchFamily="2" charset="-78"/>
            </a:endParaRPr>
          </a:p>
          <a:p>
            <a:pPr marL="0" indent="0" algn="just">
              <a:buNone/>
            </a:pPr>
            <a:endParaRPr lang="fa-IR" sz="2400" dirty="0" smtClean="0">
              <a:cs typeface="B Nazanin" pitchFamily="2" charset="-78"/>
            </a:endParaRPr>
          </a:p>
          <a:p>
            <a:pPr marL="0" indent="0" algn="just">
              <a:buNone/>
            </a:pPr>
            <a:endParaRPr lang="en-US" sz="2400" dirty="0">
              <a:cs typeface="B Nazanin" pitchFamily="2" charset="-78"/>
            </a:endParaRPr>
          </a:p>
          <a:p>
            <a:pPr marL="0" indent="0" algn="just">
              <a:buNone/>
            </a:pPr>
            <a:endParaRPr lang="fa-IR" sz="2400" dirty="0">
              <a:cs typeface="B Nazanin" pitchFamily="2" charset="-78"/>
            </a:endParaRPr>
          </a:p>
          <a:p>
            <a:pPr>
              <a:buNone/>
            </a:pPr>
            <a:endParaRPr lang="en-US" sz="2400" dirty="0" smtClean="0">
              <a:cs typeface="B Nazanin" pitchFamily="2" charset="-78"/>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9360C644-A194-417B-B275-01CA40669B18}" type="slidenum">
              <a:rPr lang="en-US" smtClean="0">
                <a:solidFill>
                  <a:srgbClr val="FFFFFF"/>
                </a:solidFill>
              </a:rPr>
              <a:pPr/>
              <a:t>23</a:t>
            </a:fld>
            <a:endParaRPr lang="en-US">
              <a:solidFill>
                <a:srgbClr val="FFFFFF"/>
              </a:solidFill>
            </a:endParaRPr>
          </a:p>
        </p:txBody>
      </p:sp>
      <p:sp>
        <p:nvSpPr>
          <p:cNvPr id="9" name="Text Box 121"/>
          <p:cNvSpPr txBox="1">
            <a:spLocks noChangeArrowheads="1"/>
          </p:cNvSpPr>
          <p:nvPr/>
        </p:nvSpPr>
        <p:spPr bwMode="auto">
          <a:xfrm>
            <a:off x="6609177" y="405825"/>
            <a:ext cx="2571335" cy="523220"/>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800" dirty="0" smtClean="0">
                <a:solidFill>
                  <a:srgbClr val="FFC000"/>
                </a:solidFill>
                <a:latin typeface="IranNastaliq" pitchFamily="18" charset="0"/>
                <a:cs typeface="IranNastaliq" pitchFamily="18" charset="0"/>
              </a:rPr>
              <a:t>سازمان بسیج حقوقدانان</a:t>
            </a:r>
            <a:endParaRPr lang="en-US" sz="2800" dirty="0">
              <a:solidFill>
                <a:srgbClr val="FFC000"/>
              </a:solidFill>
              <a:latin typeface="IranNastaliq" pitchFamily="18" charset="0"/>
              <a:cs typeface="IranNastaliq" pitchFamily="18" charset="0"/>
            </a:endParaRPr>
          </a:p>
        </p:txBody>
      </p:sp>
      <p:sp>
        <p:nvSpPr>
          <p:cNvPr id="10" name="Text Box 122"/>
          <p:cNvSpPr txBox="1">
            <a:spLocks noChangeArrowheads="1"/>
          </p:cNvSpPr>
          <p:nvPr/>
        </p:nvSpPr>
        <p:spPr bwMode="auto">
          <a:xfrm>
            <a:off x="5580112" y="792163"/>
            <a:ext cx="2389584" cy="461665"/>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400" dirty="0" smtClean="0">
                <a:solidFill>
                  <a:srgbClr val="FF3300"/>
                </a:solidFill>
                <a:latin typeface="IranNastaliq" pitchFamily="18" charset="0"/>
                <a:cs typeface="IranNastaliq" pitchFamily="18" charset="0"/>
              </a:rPr>
              <a:t>تخلفات </a:t>
            </a:r>
            <a:r>
              <a:rPr lang="fa-IR" sz="2400" dirty="0">
                <a:solidFill>
                  <a:srgbClr val="FF3300"/>
                </a:solidFill>
                <a:latin typeface="IranNastaliq" pitchFamily="18" charset="0"/>
                <a:cs typeface="IranNastaliq" pitchFamily="18" charset="0"/>
              </a:rPr>
              <a:t>و جرايم </a:t>
            </a:r>
            <a:r>
              <a:rPr lang="fa-IR" sz="2400" dirty="0" smtClean="0">
                <a:solidFill>
                  <a:srgbClr val="FF3300"/>
                </a:solidFill>
                <a:latin typeface="IranNastaliq" pitchFamily="18" charset="0"/>
                <a:cs typeface="IranNastaliq" pitchFamily="18" charset="0"/>
              </a:rPr>
              <a:t>انتخاباتي</a:t>
            </a:r>
            <a:endParaRPr lang="en-US" sz="2400" dirty="0">
              <a:solidFill>
                <a:srgbClr val="FF3300"/>
              </a:solidFill>
              <a:latin typeface="IranNastaliq" pitchFamily="18" charset="0"/>
              <a:cs typeface="IranNastaliq" pitchFamily="18" charset="0"/>
            </a:endParaRPr>
          </a:p>
        </p:txBody>
      </p:sp>
      <p:sp>
        <p:nvSpPr>
          <p:cNvPr id="11" name="Rectangle 2"/>
          <p:cNvSpPr txBox="1">
            <a:spLocks noChangeArrowheads="1"/>
          </p:cNvSpPr>
          <p:nvPr/>
        </p:nvSpPr>
        <p:spPr bwMode="auto">
          <a:xfrm>
            <a:off x="296501" y="464846"/>
            <a:ext cx="49530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2800" b="1">
                <a:solidFill>
                  <a:schemeClr val="bg1"/>
                </a:solidFill>
                <a:latin typeface="+mj-lt"/>
                <a:ea typeface="+mj-ea"/>
                <a:cs typeface="+mj-cs"/>
              </a:defRPr>
            </a:lvl1pPr>
            <a:lvl2pPr algn="l" rtl="1" eaLnBrk="1" fontAlgn="base" hangingPunct="1">
              <a:spcBef>
                <a:spcPct val="0"/>
              </a:spcBef>
              <a:spcAft>
                <a:spcPct val="0"/>
              </a:spcAft>
              <a:defRPr sz="2800" b="1">
                <a:solidFill>
                  <a:schemeClr val="bg1"/>
                </a:solidFill>
                <a:latin typeface="Arial" charset="0"/>
              </a:defRPr>
            </a:lvl2pPr>
            <a:lvl3pPr algn="l" rtl="1" eaLnBrk="1" fontAlgn="base" hangingPunct="1">
              <a:spcBef>
                <a:spcPct val="0"/>
              </a:spcBef>
              <a:spcAft>
                <a:spcPct val="0"/>
              </a:spcAft>
              <a:defRPr sz="2800" b="1">
                <a:solidFill>
                  <a:schemeClr val="bg1"/>
                </a:solidFill>
                <a:latin typeface="Arial" charset="0"/>
              </a:defRPr>
            </a:lvl3pPr>
            <a:lvl4pPr algn="l" rtl="1" eaLnBrk="1" fontAlgn="base" hangingPunct="1">
              <a:spcBef>
                <a:spcPct val="0"/>
              </a:spcBef>
              <a:spcAft>
                <a:spcPct val="0"/>
              </a:spcAft>
              <a:defRPr sz="2800" b="1">
                <a:solidFill>
                  <a:schemeClr val="bg1"/>
                </a:solidFill>
                <a:latin typeface="Arial" charset="0"/>
              </a:defRPr>
            </a:lvl4pPr>
            <a:lvl5pPr algn="l" rtl="1" eaLnBrk="1" fontAlgn="base" hangingPunct="1">
              <a:spcBef>
                <a:spcPct val="0"/>
              </a:spcBef>
              <a:spcAft>
                <a:spcPct val="0"/>
              </a:spcAft>
              <a:defRPr sz="2800" b="1">
                <a:solidFill>
                  <a:schemeClr val="bg1"/>
                </a:solidFill>
                <a:latin typeface="Arial" charset="0"/>
              </a:defRPr>
            </a:lvl5pPr>
            <a:lvl6pPr marL="457200" algn="l" rtl="1" eaLnBrk="1" fontAlgn="base" hangingPunct="1">
              <a:spcBef>
                <a:spcPct val="0"/>
              </a:spcBef>
              <a:spcAft>
                <a:spcPct val="0"/>
              </a:spcAft>
              <a:defRPr sz="2800" b="1">
                <a:solidFill>
                  <a:schemeClr val="bg1"/>
                </a:solidFill>
                <a:latin typeface="Arial" charset="0"/>
              </a:defRPr>
            </a:lvl6pPr>
            <a:lvl7pPr marL="914400" algn="l" rtl="1" eaLnBrk="1" fontAlgn="base" hangingPunct="1">
              <a:spcBef>
                <a:spcPct val="0"/>
              </a:spcBef>
              <a:spcAft>
                <a:spcPct val="0"/>
              </a:spcAft>
              <a:defRPr sz="2800" b="1">
                <a:solidFill>
                  <a:schemeClr val="bg1"/>
                </a:solidFill>
                <a:latin typeface="Arial" charset="0"/>
              </a:defRPr>
            </a:lvl7pPr>
            <a:lvl8pPr marL="1371600" algn="l" rtl="1" eaLnBrk="1" fontAlgn="base" hangingPunct="1">
              <a:spcBef>
                <a:spcPct val="0"/>
              </a:spcBef>
              <a:spcAft>
                <a:spcPct val="0"/>
              </a:spcAft>
              <a:defRPr sz="2800" b="1">
                <a:solidFill>
                  <a:schemeClr val="bg1"/>
                </a:solidFill>
                <a:latin typeface="Arial" charset="0"/>
              </a:defRPr>
            </a:lvl8pPr>
            <a:lvl9pPr marL="1828800" algn="l" rtl="1" eaLnBrk="1" fontAlgn="base" hangingPunct="1">
              <a:spcBef>
                <a:spcPct val="0"/>
              </a:spcBef>
              <a:spcAft>
                <a:spcPct val="0"/>
              </a:spcAft>
              <a:defRPr sz="2800" b="1">
                <a:solidFill>
                  <a:schemeClr val="bg1"/>
                </a:solidFill>
                <a:latin typeface="Arial" charset="0"/>
              </a:defRPr>
            </a:lvl9pPr>
          </a:lstStyle>
          <a:p>
            <a:pPr marL="342900" indent="-342900" algn="ctr">
              <a:lnSpc>
                <a:spcPct val="90000"/>
              </a:lnSpc>
              <a:spcBef>
                <a:spcPct val="20000"/>
              </a:spcBef>
              <a:buClr>
                <a:srgbClr val="85D9F7"/>
              </a:buClr>
              <a:buSzPct val="115000"/>
            </a:pPr>
            <a:r>
              <a:rPr lang="fa-IR" sz="4400" cap="all" dirty="0" smtClean="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جرايم </a:t>
            </a:r>
            <a:r>
              <a:rPr lang="fa-IR" sz="44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و تخلفات اعضاي هيات‌هاي </a:t>
            </a:r>
            <a:r>
              <a:rPr lang="fa-IR" sz="4400" cap="all" dirty="0" smtClean="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اجرايي</a:t>
            </a:r>
            <a:endParaRPr lang="fa-IR" sz="44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endParaRPr>
          </a:p>
        </p:txBody>
      </p:sp>
    </p:spTree>
    <p:extLst>
      <p:ext uri="{BB962C8B-B14F-4D97-AF65-F5344CB8AC3E}">
        <p14:creationId xmlns:p14="http://schemas.microsoft.com/office/powerpoint/2010/main" val="281395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fa-IR" sz="2800" b="1" dirty="0">
                <a:solidFill>
                  <a:srgbClr val="FFC000"/>
                </a:solidFill>
                <a:effectLst>
                  <a:outerShdw blurRad="38100" dist="38100" dir="2700000" algn="tl">
                    <a:srgbClr val="000000">
                      <a:alpha val="43137"/>
                    </a:srgbClr>
                  </a:outerShdw>
                </a:effectLst>
                <a:cs typeface="B Nazanin" pitchFamily="2" charset="-78"/>
              </a:rPr>
              <a:t>جرايم</a:t>
            </a:r>
          </a:p>
          <a:p>
            <a:pPr marL="0" indent="0" algn="just">
              <a:buNone/>
            </a:pPr>
            <a:r>
              <a:rPr lang="fa-IR" sz="2400" dirty="0">
                <a:cs typeface="B Nazanin" pitchFamily="2" charset="-78"/>
              </a:rPr>
              <a:t>1- ممانعت از حضور نمايندگان كانديداها در شعب اخذ </a:t>
            </a:r>
            <a:r>
              <a:rPr lang="fa-IR" sz="2400" dirty="0" smtClean="0">
                <a:cs typeface="B Nazanin" pitchFamily="2" charset="-78"/>
              </a:rPr>
              <a:t>راي(</a:t>
            </a:r>
            <a:r>
              <a:rPr lang="fa-IR" sz="2400" dirty="0" smtClean="0">
                <a:solidFill>
                  <a:srgbClr val="FFFF00"/>
                </a:solidFill>
                <a:cs typeface="B Nazanin" pitchFamily="2" charset="-78"/>
              </a:rPr>
              <a:t>ماده واحده،</a:t>
            </a:r>
            <a:r>
              <a:rPr lang="fa-IR" sz="2400" dirty="0" smtClean="0">
                <a:cs typeface="B Nazanin" pitchFamily="2" charset="-78"/>
              </a:rPr>
              <a:t> </a:t>
            </a:r>
            <a:r>
              <a:rPr lang="fa-IR" sz="2400" dirty="0" smtClean="0">
                <a:solidFill>
                  <a:srgbClr val="FF0000"/>
                </a:solidFill>
                <a:cs typeface="B Nazanin" pitchFamily="2" charset="-78"/>
              </a:rPr>
              <a:t>55</a:t>
            </a:r>
            <a:r>
              <a:rPr lang="fa-IR" sz="2400" dirty="0" smtClean="0">
                <a:cs typeface="B Nazanin" pitchFamily="2" charset="-78"/>
              </a:rPr>
              <a:t>) مجازات 83</a:t>
            </a:r>
          </a:p>
          <a:p>
            <a:pPr marL="0" indent="0" algn="just">
              <a:buNone/>
            </a:pPr>
            <a:r>
              <a:rPr lang="fa-IR" sz="2400" dirty="0" smtClean="0">
                <a:cs typeface="B Nazanin" pitchFamily="2" charset="-78"/>
              </a:rPr>
              <a:t>2- عدم رعايت بي­طرفي در انتخابات.(</a:t>
            </a:r>
            <a:r>
              <a:rPr lang="fa-IR" sz="2400" dirty="0" smtClean="0">
                <a:solidFill>
                  <a:srgbClr val="FF0000"/>
                </a:solidFill>
                <a:cs typeface="B Nazanin" pitchFamily="2" charset="-78"/>
              </a:rPr>
              <a:t>87</a:t>
            </a:r>
            <a:r>
              <a:rPr lang="fa-IR" sz="2400" dirty="0" smtClean="0">
                <a:cs typeface="B Nazanin" pitchFamily="2" charset="-78"/>
              </a:rPr>
              <a:t>،</a:t>
            </a:r>
            <a:r>
              <a:rPr lang="fa-IR" sz="2400" dirty="0" smtClean="0">
                <a:solidFill>
                  <a:srgbClr val="FFFF00"/>
                </a:solidFill>
                <a:cs typeface="B Nazanin" pitchFamily="2" charset="-78"/>
              </a:rPr>
              <a:t>93،73</a:t>
            </a:r>
            <a:r>
              <a:rPr lang="fa-IR" sz="2400" dirty="0" smtClean="0">
                <a:cs typeface="B Nazanin" pitchFamily="2" charset="-78"/>
              </a:rPr>
              <a:t>)</a:t>
            </a:r>
          </a:p>
          <a:p>
            <a:pPr marL="0" indent="0" algn="just">
              <a:buNone/>
            </a:pPr>
            <a:r>
              <a:rPr lang="fa-IR" sz="2400" dirty="0" smtClean="0">
                <a:cs typeface="B Nazanin" pitchFamily="2" charset="-78"/>
              </a:rPr>
              <a:t>3- </a:t>
            </a:r>
            <a:r>
              <a:rPr lang="fa-IR" sz="2400" dirty="0">
                <a:cs typeface="B Nazanin" pitchFamily="2" charset="-78"/>
              </a:rPr>
              <a:t>تبليغات له يا عليه داوطلبان انتخابات</a:t>
            </a:r>
            <a:r>
              <a:rPr lang="fa-IR" sz="2400" dirty="0" smtClean="0">
                <a:cs typeface="B Nazanin" pitchFamily="2" charset="-78"/>
              </a:rPr>
              <a:t>.(</a:t>
            </a:r>
            <a:r>
              <a:rPr lang="fa-IR" sz="2400" dirty="0" smtClean="0">
                <a:solidFill>
                  <a:srgbClr val="FF0000"/>
                </a:solidFill>
                <a:cs typeface="B Nazanin" pitchFamily="2" charset="-78"/>
              </a:rPr>
              <a:t>60</a:t>
            </a:r>
            <a:r>
              <a:rPr lang="fa-IR" sz="2400" dirty="0" smtClean="0">
                <a:cs typeface="B Nazanin" pitchFamily="2" charset="-78"/>
              </a:rPr>
              <a:t>،</a:t>
            </a:r>
            <a:r>
              <a:rPr lang="fa-IR" sz="2400" dirty="0" smtClean="0">
                <a:solidFill>
                  <a:srgbClr val="FFFF00"/>
                </a:solidFill>
                <a:cs typeface="B Nazanin" pitchFamily="2" charset="-78"/>
              </a:rPr>
              <a:t>73</a:t>
            </a:r>
            <a:r>
              <a:rPr lang="fa-IR" sz="2400" dirty="0" smtClean="0">
                <a:cs typeface="B Nazanin" pitchFamily="2" charset="-78"/>
              </a:rPr>
              <a:t>)</a:t>
            </a:r>
            <a:endParaRPr lang="fa-IR" sz="2400" dirty="0">
              <a:cs typeface="B Nazanin" pitchFamily="2" charset="-78"/>
            </a:endParaRPr>
          </a:p>
          <a:p>
            <a:pPr marL="0" indent="0" algn="just">
              <a:buNone/>
            </a:pPr>
            <a:r>
              <a:rPr lang="fa-IR" sz="2400" dirty="0">
                <a:cs typeface="B Nazanin" pitchFamily="2" charset="-78"/>
              </a:rPr>
              <a:t>4- عدم ممانعت از ورود افراد غيرمسول به شعب اخذ </a:t>
            </a:r>
            <a:r>
              <a:rPr lang="fa-IR" sz="2400" dirty="0" smtClean="0">
                <a:cs typeface="B Nazanin" pitchFamily="2" charset="-78"/>
              </a:rPr>
              <a:t>راي(</a:t>
            </a:r>
            <a:r>
              <a:rPr lang="fa-IR" sz="2400" dirty="0" smtClean="0">
                <a:solidFill>
                  <a:srgbClr val="FF0000"/>
                </a:solidFill>
                <a:cs typeface="B Nazanin" pitchFamily="2" charset="-78"/>
              </a:rPr>
              <a:t>66</a:t>
            </a:r>
            <a:r>
              <a:rPr lang="fa-IR" sz="2400" dirty="0" smtClean="0">
                <a:cs typeface="B Nazanin" pitchFamily="2" charset="-78"/>
              </a:rPr>
              <a:t>) </a:t>
            </a:r>
          </a:p>
          <a:p>
            <a:pPr marL="0" indent="0" algn="just">
              <a:buNone/>
            </a:pPr>
            <a:r>
              <a:rPr lang="fa-IR" sz="2400" dirty="0" smtClean="0">
                <a:cs typeface="B Nazanin" pitchFamily="2" charset="-78"/>
              </a:rPr>
              <a:t>5- سوء‌استفاده از اموال و امكانات دولتي(ماده 598 قانون تعزيزات)</a:t>
            </a:r>
            <a:endParaRPr lang="fa-IR" sz="2400" dirty="0">
              <a:cs typeface="B Nazanin" pitchFamily="2" charset="-78"/>
            </a:endParaRPr>
          </a:p>
          <a:p>
            <a:endParaRPr lang="fa-IR" sz="2400" dirty="0">
              <a:cs typeface="B Nazanin" pitchFamily="2" charset="-78"/>
            </a:endParaRPr>
          </a:p>
          <a:p>
            <a:pPr>
              <a:buNone/>
            </a:pPr>
            <a:endParaRPr lang="en-US" sz="2400" dirty="0" smtClean="0">
              <a:cs typeface="B Nazanin" pitchFamily="2" charset="-78"/>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9360C644-A194-417B-B275-01CA40669B18}" type="slidenum">
              <a:rPr lang="en-US" smtClean="0">
                <a:solidFill>
                  <a:srgbClr val="FFFFFF"/>
                </a:solidFill>
              </a:rPr>
              <a:pPr/>
              <a:t>24</a:t>
            </a:fld>
            <a:endParaRPr lang="en-US">
              <a:solidFill>
                <a:srgbClr val="FFFFFF"/>
              </a:solidFill>
            </a:endParaRPr>
          </a:p>
        </p:txBody>
      </p:sp>
      <p:sp>
        <p:nvSpPr>
          <p:cNvPr id="9" name="Text Box 121"/>
          <p:cNvSpPr txBox="1">
            <a:spLocks noChangeArrowheads="1"/>
          </p:cNvSpPr>
          <p:nvPr/>
        </p:nvSpPr>
        <p:spPr bwMode="auto">
          <a:xfrm>
            <a:off x="6609177" y="405825"/>
            <a:ext cx="2571335" cy="523220"/>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800" dirty="0" smtClean="0">
                <a:solidFill>
                  <a:srgbClr val="FFC000"/>
                </a:solidFill>
                <a:latin typeface="IranNastaliq" pitchFamily="18" charset="0"/>
                <a:cs typeface="IranNastaliq" pitchFamily="18" charset="0"/>
              </a:rPr>
              <a:t>سازمان بسیج حقوقدانان</a:t>
            </a:r>
            <a:endParaRPr lang="en-US" sz="2800" dirty="0">
              <a:solidFill>
                <a:srgbClr val="FFC000"/>
              </a:solidFill>
              <a:latin typeface="IranNastaliq" pitchFamily="18" charset="0"/>
              <a:cs typeface="IranNastaliq" pitchFamily="18" charset="0"/>
            </a:endParaRPr>
          </a:p>
        </p:txBody>
      </p:sp>
      <p:sp>
        <p:nvSpPr>
          <p:cNvPr id="10" name="Text Box 122"/>
          <p:cNvSpPr txBox="1">
            <a:spLocks noChangeArrowheads="1"/>
          </p:cNvSpPr>
          <p:nvPr/>
        </p:nvSpPr>
        <p:spPr bwMode="auto">
          <a:xfrm>
            <a:off x="5580112" y="792163"/>
            <a:ext cx="2389584" cy="461665"/>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400" dirty="0" smtClean="0">
                <a:solidFill>
                  <a:srgbClr val="FF3300"/>
                </a:solidFill>
                <a:latin typeface="IranNastaliq" pitchFamily="18" charset="0"/>
                <a:cs typeface="IranNastaliq" pitchFamily="18" charset="0"/>
              </a:rPr>
              <a:t>تخلفات </a:t>
            </a:r>
            <a:r>
              <a:rPr lang="fa-IR" sz="2400" dirty="0">
                <a:solidFill>
                  <a:srgbClr val="FF3300"/>
                </a:solidFill>
                <a:latin typeface="IranNastaliq" pitchFamily="18" charset="0"/>
                <a:cs typeface="IranNastaliq" pitchFamily="18" charset="0"/>
              </a:rPr>
              <a:t>و جرايم </a:t>
            </a:r>
            <a:r>
              <a:rPr lang="fa-IR" sz="2400" dirty="0" smtClean="0">
                <a:solidFill>
                  <a:srgbClr val="FF3300"/>
                </a:solidFill>
                <a:latin typeface="IranNastaliq" pitchFamily="18" charset="0"/>
                <a:cs typeface="IranNastaliq" pitchFamily="18" charset="0"/>
              </a:rPr>
              <a:t>انتخاباتي</a:t>
            </a:r>
            <a:endParaRPr lang="en-US" sz="2400" dirty="0">
              <a:solidFill>
                <a:srgbClr val="FF3300"/>
              </a:solidFill>
              <a:latin typeface="IranNastaliq" pitchFamily="18" charset="0"/>
              <a:cs typeface="IranNastaliq" pitchFamily="18" charset="0"/>
            </a:endParaRPr>
          </a:p>
        </p:txBody>
      </p:sp>
      <p:sp>
        <p:nvSpPr>
          <p:cNvPr id="11" name="Rectangle 2"/>
          <p:cNvSpPr txBox="1">
            <a:spLocks noChangeArrowheads="1"/>
          </p:cNvSpPr>
          <p:nvPr/>
        </p:nvSpPr>
        <p:spPr bwMode="auto">
          <a:xfrm>
            <a:off x="296501" y="464846"/>
            <a:ext cx="49530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2800" b="1">
                <a:solidFill>
                  <a:schemeClr val="bg1"/>
                </a:solidFill>
                <a:latin typeface="+mj-lt"/>
                <a:ea typeface="+mj-ea"/>
                <a:cs typeface="+mj-cs"/>
              </a:defRPr>
            </a:lvl1pPr>
            <a:lvl2pPr algn="l" rtl="1" eaLnBrk="1" fontAlgn="base" hangingPunct="1">
              <a:spcBef>
                <a:spcPct val="0"/>
              </a:spcBef>
              <a:spcAft>
                <a:spcPct val="0"/>
              </a:spcAft>
              <a:defRPr sz="2800" b="1">
                <a:solidFill>
                  <a:schemeClr val="bg1"/>
                </a:solidFill>
                <a:latin typeface="Arial" charset="0"/>
              </a:defRPr>
            </a:lvl2pPr>
            <a:lvl3pPr algn="l" rtl="1" eaLnBrk="1" fontAlgn="base" hangingPunct="1">
              <a:spcBef>
                <a:spcPct val="0"/>
              </a:spcBef>
              <a:spcAft>
                <a:spcPct val="0"/>
              </a:spcAft>
              <a:defRPr sz="2800" b="1">
                <a:solidFill>
                  <a:schemeClr val="bg1"/>
                </a:solidFill>
                <a:latin typeface="Arial" charset="0"/>
              </a:defRPr>
            </a:lvl3pPr>
            <a:lvl4pPr algn="l" rtl="1" eaLnBrk="1" fontAlgn="base" hangingPunct="1">
              <a:spcBef>
                <a:spcPct val="0"/>
              </a:spcBef>
              <a:spcAft>
                <a:spcPct val="0"/>
              </a:spcAft>
              <a:defRPr sz="2800" b="1">
                <a:solidFill>
                  <a:schemeClr val="bg1"/>
                </a:solidFill>
                <a:latin typeface="Arial" charset="0"/>
              </a:defRPr>
            </a:lvl4pPr>
            <a:lvl5pPr algn="l" rtl="1" eaLnBrk="1" fontAlgn="base" hangingPunct="1">
              <a:spcBef>
                <a:spcPct val="0"/>
              </a:spcBef>
              <a:spcAft>
                <a:spcPct val="0"/>
              </a:spcAft>
              <a:defRPr sz="2800" b="1">
                <a:solidFill>
                  <a:schemeClr val="bg1"/>
                </a:solidFill>
                <a:latin typeface="Arial" charset="0"/>
              </a:defRPr>
            </a:lvl5pPr>
            <a:lvl6pPr marL="457200" algn="l" rtl="1" eaLnBrk="1" fontAlgn="base" hangingPunct="1">
              <a:spcBef>
                <a:spcPct val="0"/>
              </a:spcBef>
              <a:spcAft>
                <a:spcPct val="0"/>
              </a:spcAft>
              <a:defRPr sz="2800" b="1">
                <a:solidFill>
                  <a:schemeClr val="bg1"/>
                </a:solidFill>
                <a:latin typeface="Arial" charset="0"/>
              </a:defRPr>
            </a:lvl6pPr>
            <a:lvl7pPr marL="914400" algn="l" rtl="1" eaLnBrk="1" fontAlgn="base" hangingPunct="1">
              <a:spcBef>
                <a:spcPct val="0"/>
              </a:spcBef>
              <a:spcAft>
                <a:spcPct val="0"/>
              </a:spcAft>
              <a:defRPr sz="2800" b="1">
                <a:solidFill>
                  <a:schemeClr val="bg1"/>
                </a:solidFill>
                <a:latin typeface="Arial" charset="0"/>
              </a:defRPr>
            </a:lvl7pPr>
            <a:lvl8pPr marL="1371600" algn="l" rtl="1" eaLnBrk="1" fontAlgn="base" hangingPunct="1">
              <a:spcBef>
                <a:spcPct val="0"/>
              </a:spcBef>
              <a:spcAft>
                <a:spcPct val="0"/>
              </a:spcAft>
              <a:defRPr sz="2800" b="1">
                <a:solidFill>
                  <a:schemeClr val="bg1"/>
                </a:solidFill>
                <a:latin typeface="Arial" charset="0"/>
              </a:defRPr>
            </a:lvl8pPr>
            <a:lvl9pPr marL="1828800" algn="l" rtl="1" eaLnBrk="1" fontAlgn="base" hangingPunct="1">
              <a:spcBef>
                <a:spcPct val="0"/>
              </a:spcBef>
              <a:spcAft>
                <a:spcPct val="0"/>
              </a:spcAft>
              <a:defRPr sz="2800" b="1">
                <a:solidFill>
                  <a:schemeClr val="bg1"/>
                </a:solidFill>
                <a:latin typeface="Arial" charset="0"/>
              </a:defRPr>
            </a:lvl9pPr>
          </a:lstStyle>
          <a:p>
            <a:pPr marL="342900" indent="-342900" algn="ctr">
              <a:lnSpc>
                <a:spcPct val="90000"/>
              </a:lnSpc>
              <a:spcBef>
                <a:spcPct val="20000"/>
              </a:spcBef>
              <a:buClr>
                <a:srgbClr val="85D9F7"/>
              </a:buClr>
              <a:buSzPct val="115000"/>
            </a:pPr>
            <a:r>
              <a:rPr lang="fa-IR" sz="4400" cap="all" dirty="0" smtClean="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جرايم </a:t>
            </a:r>
            <a:r>
              <a:rPr lang="fa-IR" sz="44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و تخلفات اعضاي هيات‌هاي </a:t>
            </a:r>
            <a:r>
              <a:rPr lang="fa-IR" sz="4400" cap="all" dirty="0" smtClean="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اجرايي</a:t>
            </a:r>
            <a:endParaRPr lang="fa-IR" sz="44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endParaRPr>
          </a:p>
        </p:txBody>
      </p:sp>
    </p:spTree>
    <p:extLst>
      <p:ext uri="{BB962C8B-B14F-4D97-AF65-F5344CB8AC3E}">
        <p14:creationId xmlns:p14="http://schemas.microsoft.com/office/powerpoint/2010/main" val="415108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526587" y="2879096"/>
            <a:ext cx="7924800" cy="12144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r>
              <a:rPr lang="ar-SA" sz="4000" b="1" kern="0" cap="all" dirty="0">
                <a:ln w="0"/>
                <a:solidFill>
                  <a:schemeClr val="bg1">
                    <a:lumMod val="20000"/>
                    <a:lumOff val="80000"/>
                  </a:schemeClr>
                </a:solidFill>
                <a:effectLst>
                  <a:glow rad="228600">
                    <a:schemeClr val="accent2">
                      <a:satMod val="175000"/>
                      <a:alpha val="40000"/>
                    </a:schemeClr>
                  </a:glow>
                  <a:reflection blurRad="12700" stA="50000" endPos="50000" dist="5000" dir="5400000" sy="-100000" rotWithShape="0"/>
                </a:effectLst>
                <a:latin typeface="+mn-lt"/>
                <a:cs typeface="B Nazanin" pitchFamily="2" charset="-78"/>
              </a:rPr>
              <a:t>جر</a:t>
            </a:r>
            <a:r>
              <a:rPr lang="fa-IR" sz="4000" b="1" kern="0" cap="all" dirty="0">
                <a:ln w="0"/>
                <a:solidFill>
                  <a:schemeClr val="bg1">
                    <a:lumMod val="20000"/>
                    <a:lumOff val="80000"/>
                  </a:schemeClr>
                </a:solidFill>
                <a:effectLst>
                  <a:glow rad="228600">
                    <a:schemeClr val="accent2">
                      <a:satMod val="175000"/>
                      <a:alpha val="40000"/>
                    </a:schemeClr>
                  </a:glow>
                  <a:reflection blurRad="12700" stA="50000" endPos="50000" dist="5000" dir="5400000" sy="-100000" rotWithShape="0"/>
                </a:effectLst>
                <a:latin typeface="+mn-lt"/>
                <a:cs typeface="B Nazanin" pitchFamily="2" charset="-78"/>
              </a:rPr>
              <a:t>ائم راي‌دهندگان، طرفداران و نامزدهاي انتخاباتي</a:t>
            </a:r>
            <a:endParaRPr lang="en-US" sz="4000" b="1" kern="0" cap="all" dirty="0">
              <a:ln w="0"/>
              <a:solidFill>
                <a:schemeClr val="bg1">
                  <a:lumMod val="20000"/>
                  <a:lumOff val="80000"/>
                </a:schemeClr>
              </a:solidFill>
              <a:effectLst>
                <a:glow rad="228600">
                  <a:schemeClr val="accent2">
                    <a:satMod val="175000"/>
                    <a:alpha val="40000"/>
                  </a:schemeClr>
                </a:glow>
                <a:reflection blurRad="12700" stA="50000" endPos="50000" dist="5000" dir="5400000" sy="-100000" rotWithShape="0"/>
              </a:effectLst>
              <a:latin typeface="+mn-lt"/>
              <a:cs typeface="B Nazanin" pitchFamily="2" charset="-78"/>
            </a:endParaRPr>
          </a:p>
        </p:txBody>
      </p:sp>
      <p:sp>
        <p:nvSpPr>
          <p:cNvPr id="7" name="Text Box 121"/>
          <p:cNvSpPr txBox="1">
            <a:spLocks noChangeArrowheads="1"/>
          </p:cNvSpPr>
          <p:nvPr/>
        </p:nvSpPr>
        <p:spPr bwMode="auto">
          <a:xfrm>
            <a:off x="6609177" y="405825"/>
            <a:ext cx="2571335" cy="523220"/>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800" dirty="0" smtClean="0">
                <a:solidFill>
                  <a:srgbClr val="FFC000"/>
                </a:solidFill>
                <a:latin typeface="IranNastaliq" pitchFamily="18" charset="0"/>
                <a:cs typeface="IranNastaliq" pitchFamily="18" charset="0"/>
              </a:rPr>
              <a:t>سازمان بسیج حقوقدانان</a:t>
            </a:r>
            <a:endParaRPr lang="en-US" sz="2800" dirty="0">
              <a:solidFill>
                <a:srgbClr val="FFC000"/>
              </a:solidFill>
              <a:latin typeface="IranNastaliq" pitchFamily="18" charset="0"/>
              <a:cs typeface="IranNastaliq" pitchFamily="18" charset="0"/>
            </a:endParaRPr>
          </a:p>
        </p:txBody>
      </p:sp>
      <p:sp>
        <p:nvSpPr>
          <p:cNvPr id="8" name="Text Box 122"/>
          <p:cNvSpPr txBox="1">
            <a:spLocks noChangeArrowheads="1"/>
          </p:cNvSpPr>
          <p:nvPr/>
        </p:nvSpPr>
        <p:spPr bwMode="auto">
          <a:xfrm>
            <a:off x="5580112" y="792163"/>
            <a:ext cx="2389584" cy="461665"/>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400" dirty="0" smtClean="0">
                <a:solidFill>
                  <a:srgbClr val="FF3300"/>
                </a:solidFill>
                <a:latin typeface="IranNastaliq" pitchFamily="18" charset="0"/>
                <a:cs typeface="IranNastaliq" pitchFamily="18" charset="0"/>
              </a:rPr>
              <a:t>تخلفات </a:t>
            </a:r>
            <a:r>
              <a:rPr lang="fa-IR" sz="2400" dirty="0">
                <a:solidFill>
                  <a:srgbClr val="FF3300"/>
                </a:solidFill>
                <a:latin typeface="IranNastaliq" pitchFamily="18" charset="0"/>
                <a:cs typeface="IranNastaliq" pitchFamily="18" charset="0"/>
              </a:rPr>
              <a:t>و جرايم </a:t>
            </a:r>
            <a:r>
              <a:rPr lang="fa-IR" sz="2400" dirty="0" smtClean="0">
                <a:solidFill>
                  <a:srgbClr val="FF3300"/>
                </a:solidFill>
                <a:latin typeface="IranNastaliq" pitchFamily="18" charset="0"/>
                <a:cs typeface="IranNastaliq" pitchFamily="18" charset="0"/>
              </a:rPr>
              <a:t>انتخاباتي</a:t>
            </a:r>
            <a:endParaRPr lang="en-US" sz="2400" dirty="0">
              <a:solidFill>
                <a:srgbClr val="FF3300"/>
              </a:solidFill>
              <a:latin typeface="IranNastaliq" pitchFamily="18" charset="0"/>
              <a:cs typeface="IranNastaliq" pitchFamily="18" charset="0"/>
            </a:endParaRPr>
          </a:p>
        </p:txBody>
      </p:sp>
      <p:sp>
        <p:nvSpPr>
          <p:cNvPr id="9" name="Rectangle 2"/>
          <p:cNvSpPr txBox="1">
            <a:spLocks noChangeArrowheads="1"/>
          </p:cNvSpPr>
          <p:nvPr/>
        </p:nvSpPr>
        <p:spPr bwMode="auto">
          <a:xfrm>
            <a:off x="296501" y="464846"/>
            <a:ext cx="49530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2800" b="1">
                <a:solidFill>
                  <a:schemeClr val="bg1"/>
                </a:solidFill>
                <a:latin typeface="+mj-lt"/>
                <a:ea typeface="+mj-ea"/>
                <a:cs typeface="+mj-cs"/>
              </a:defRPr>
            </a:lvl1pPr>
            <a:lvl2pPr algn="l" rtl="1" eaLnBrk="1" fontAlgn="base" hangingPunct="1">
              <a:spcBef>
                <a:spcPct val="0"/>
              </a:spcBef>
              <a:spcAft>
                <a:spcPct val="0"/>
              </a:spcAft>
              <a:defRPr sz="2800" b="1">
                <a:solidFill>
                  <a:schemeClr val="bg1"/>
                </a:solidFill>
                <a:latin typeface="Arial" charset="0"/>
              </a:defRPr>
            </a:lvl2pPr>
            <a:lvl3pPr algn="l" rtl="1" eaLnBrk="1" fontAlgn="base" hangingPunct="1">
              <a:spcBef>
                <a:spcPct val="0"/>
              </a:spcBef>
              <a:spcAft>
                <a:spcPct val="0"/>
              </a:spcAft>
              <a:defRPr sz="2800" b="1">
                <a:solidFill>
                  <a:schemeClr val="bg1"/>
                </a:solidFill>
                <a:latin typeface="Arial" charset="0"/>
              </a:defRPr>
            </a:lvl3pPr>
            <a:lvl4pPr algn="l" rtl="1" eaLnBrk="1" fontAlgn="base" hangingPunct="1">
              <a:spcBef>
                <a:spcPct val="0"/>
              </a:spcBef>
              <a:spcAft>
                <a:spcPct val="0"/>
              </a:spcAft>
              <a:defRPr sz="2800" b="1">
                <a:solidFill>
                  <a:schemeClr val="bg1"/>
                </a:solidFill>
                <a:latin typeface="Arial" charset="0"/>
              </a:defRPr>
            </a:lvl4pPr>
            <a:lvl5pPr algn="l" rtl="1" eaLnBrk="1" fontAlgn="base" hangingPunct="1">
              <a:spcBef>
                <a:spcPct val="0"/>
              </a:spcBef>
              <a:spcAft>
                <a:spcPct val="0"/>
              </a:spcAft>
              <a:defRPr sz="2800" b="1">
                <a:solidFill>
                  <a:schemeClr val="bg1"/>
                </a:solidFill>
                <a:latin typeface="Arial" charset="0"/>
              </a:defRPr>
            </a:lvl5pPr>
            <a:lvl6pPr marL="457200" algn="l" rtl="1" eaLnBrk="1" fontAlgn="base" hangingPunct="1">
              <a:spcBef>
                <a:spcPct val="0"/>
              </a:spcBef>
              <a:spcAft>
                <a:spcPct val="0"/>
              </a:spcAft>
              <a:defRPr sz="2800" b="1">
                <a:solidFill>
                  <a:schemeClr val="bg1"/>
                </a:solidFill>
                <a:latin typeface="Arial" charset="0"/>
              </a:defRPr>
            </a:lvl6pPr>
            <a:lvl7pPr marL="914400" algn="l" rtl="1" eaLnBrk="1" fontAlgn="base" hangingPunct="1">
              <a:spcBef>
                <a:spcPct val="0"/>
              </a:spcBef>
              <a:spcAft>
                <a:spcPct val="0"/>
              </a:spcAft>
              <a:defRPr sz="2800" b="1">
                <a:solidFill>
                  <a:schemeClr val="bg1"/>
                </a:solidFill>
                <a:latin typeface="Arial" charset="0"/>
              </a:defRPr>
            </a:lvl7pPr>
            <a:lvl8pPr marL="1371600" algn="l" rtl="1" eaLnBrk="1" fontAlgn="base" hangingPunct="1">
              <a:spcBef>
                <a:spcPct val="0"/>
              </a:spcBef>
              <a:spcAft>
                <a:spcPct val="0"/>
              </a:spcAft>
              <a:defRPr sz="2800" b="1">
                <a:solidFill>
                  <a:schemeClr val="bg1"/>
                </a:solidFill>
                <a:latin typeface="Arial" charset="0"/>
              </a:defRPr>
            </a:lvl8pPr>
            <a:lvl9pPr marL="1828800" algn="l" rtl="1" eaLnBrk="1" fontAlgn="base" hangingPunct="1">
              <a:spcBef>
                <a:spcPct val="0"/>
              </a:spcBef>
              <a:spcAft>
                <a:spcPct val="0"/>
              </a:spcAft>
              <a:defRPr sz="2800" b="1">
                <a:solidFill>
                  <a:schemeClr val="bg1"/>
                </a:solidFill>
                <a:latin typeface="Arial" charset="0"/>
              </a:defRPr>
            </a:lvl9pPr>
          </a:lstStyle>
          <a:p>
            <a:pPr marL="342900" indent="-342900" algn="ctr">
              <a:lnSpc>
                <a:spcPct val="90000"/>
              </a:lnSpc>
              <a:spcBef>
                <a:spcPct val="20000"/>
              </a:spcBef>
              <a:buClr>
                <a:srgbClr val="85D9F7"/>
              </a:buClr>
              <a:buSzPct val="115000"/>
            </a:pPr>
            <a:r>
              <a:rPr lang="ar-SA" sz="4400" cap="all" dirty="0" smtClean="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جر</a:t>
            </a:r>
            <a:r>
              <a:rPr lang="fa-IR" sz="44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ائم راي‌دهندگان، طرفداران و نامزدهاي </a:t>
            </a:r>
            <a:r>
              <a:rPr lang="fa-IR" sz="4400" cap="all" dirty="0" smtClean="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انتخاباتي</a:t>
            </a:r>
            <a:endParaRPr lang="fa-IR" sz="44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endParaRPr>
          </a:p>
        </p:txBody>
      </p:sp>
    </p:spTree>
    <p:extLst>
      <p:ext uri="{BB962C8B-B14F-4D97-AF65-F5344CB8AC3E}">
        <p14:creationId xmlns:p14="http://schemas.microsoft.com/office/powerpoint/2010/main" val="60763465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fa-IR" sz="2800" b="1" dirty="0" smtClean="0">
                <a:solidFill>
                  <a:srgbClr val="FFC000"/>
                </a:solidFill>
                <a:effectLst>
                  <a:outerShdw blurRad="38100" dist="38100" dir="2700000" algn="tl">
                    <a:srgbClr val="000000">
                      <a:alpha val="43137"/>
                    </a:srgbClr>
                  </a:outerShdw>
                </a:effectLst>
                <a:cs typeface="B Nazanin" pitchFamily="2" charset="-78"/>
              </a:rPr>
              <a:t>تخلفات</a:t>
            </a:r>
          </a:p>
          <a:p>
            <a:pPr>
              <a:buNone/>
            </a:pPr>
            <a:r>
              <a:rPr lang="fa-IR" sz="2400" dirty="0">
                <a:cs typeface="B Nazanin" pitchFamily="2" charset="-78"/>
              </a:rPr>
              <a:t>تشكيل ستاد انتخاباتي بدون اطلاع به فرماندار يا </a:t>
            </a:r>
            <a:r>
              <a:rPr lang="fa-IR" sz="2400" dirty="0" smtClean="0">
                <a:cs typeface="B Nazanin" pitchFamily="2" charset="-78"/>
              </a:rPr>
              <a:t>بخشدا</a:t>
            </a:r>
            <a:r>
              <a:rPr lang="fa-IR" sz="2400" dirty="0">
                <a:cs typeface="B Nazanin" pitchFamily="2" charset="-78"/>
              </a:rPr>
              <a:t>ر(</a:t>
            </a:r>
            <a:r>
              <a:rPr lang="fa-IR" sz="2400" dirty="0">
                <a:solidFill>
                  <a:srgbClr val="FF0000"/>
                </a:solidFill>
                <a:cs typeface="B Nazanin" pitchFamily="2" charset="-78"/>
              </a:rPr>
              <a:t>63</a:t>
            </a:r>
            <a:r>
              <a:rPr lang="fa-IR" sz="2400" dirty="0">
                <a:cs typeface="B Nazanin" pitchFamily="2" charset="-78"/>
              </a:rPr>
              <a:t> اصلاحي)</a:t>
            </a:r>
          </a:p>
          <a:p>
            <a:pPr>
              <a:buNone/>
            </a:pPr>
            <a:r>
              <a:rPr lang="fa-IR" sz="2800" b="1" dirty="0" smtClean="0">
                <a:solidFill>
                  <a:srgbClr val="FFC000"/>
                </a:solidFill>
                <a:effectLst>
                  <a:outerShdw blurRad="38100" dist="38100" dir="2700000" algn="tl">
                    <a:srgbClr val="000000">
                      <a:alpha val="43137"/>
                    </a:srgbClr>
                  </a:outerShdw>
                </a:effectLst>
                <a:cs typeface="B Nazanin" pitchFamily="2" charset="-78"/>
              </a:rPr>
              <a:t>جرايم </a:t>
            </a:r>
          </a:p>
          <a:p>
            <a:pPr>
              <a:buNone/>
            </a:pPr>
            <a:r>
              <a:rPr lang="fa-IR" sz="2400" dirty="0" smtClean="0">
                <a:cs typeface="B Nazanin" pitchFamily="2" charset="-78"/>
              </a:rPr>
              <a:t>1- تبليغ </a:t>
            </a:r>
            <a:r>
              <a:rPr lang="fa-IR" sz="2400" dirty="0">
                <a:cs typeface="B Nazanin" pitchFamily="2" charset="-78"/>
              </a:rPr>
              <a:t>داوطلب عليه داوطلب </a:t>
            </a:r>
            <a:r>
              <a:rPr lang="fa-IR" sz="2400" dirty="0" smtClean="0">
                <a:cs typeface="B Nazanin" pitchFamily="2" charset="-78"/>
              </a:rPr>
              <a:t>ديگر(</a:t>
            </a:r>
            <a:r>
              <a:rPr lang="fa-IR" sz="2400" dirty="0" smtClean="0">
                <a:solidFill>
                  <a:srgbClr val="FF0000"/>
                </a:solidFill>
                <a:cs typeface="B Nazanin" pitchFamily="2" charset="-78"/>
              </a:rPr>
              <a:t>65</a:t>
            </a:r>
            <a:r>
              <a:rPr lang="fa-IR" sz="2400" dirty="0" smtClean="0">
                <a:cs typeface="B Nazanin" pitchFamily="2" charset="-78"/>
              </a:rPr>
              <a:t>،</a:t>
            </a:r>
            <a:r>
              <a:rPr lang="fa-IR" sz="2400" dirty="0" smtClean="0">
                <a:solidFill>
                  <a:srgbClr val="FFFF00"/>
                </a:solidFill>
                <a:cs typeface="B Nazanin" pitchFamily="2" charset="-78"/>
              </a:rPr>
              <a:t>71</a:t>
            </a:r>
            <a:r>
              <a:rPr lang="fa-IR" sz="2400" dirty="0" smtClean="0">
                <a:cs typeface="B Nazanin" pitchFamily="2" charset="-78"/>
              </a:rPr>
              <a:t>)</a:t>
            </a:r>
            <a:endParaRPr lang="fa-IR" sz="2400" dirty="0">
              <a:cs typeface="B Nazanin" pitchFamily="2" charset="-78"/>
            </a:endParaRPr>
          </a:p>
          <a:p>
            <a:pPr>
              <a:buNone/>
            </a:pPr>
            <a:r>
              <a:rPr lang="fa-IR" sz="2400" dirty="0" smtClean="0">
                <a:cs typeface="B Nazanin" pitchFamily="2" charset="-78"/>
              </a:rPr>
              <a:t>2- پاره</a:t>
            </a:r>
            <a:r>
              <a:rPr lang="fa-IR" sz="2400" dirty="0">
                <a:cs typeface="B Nazanin" pitchFamily="2" charset="-78"/>
              </a:rPr>
              <a:t>، معدوم و مخدوش نمودن آگهي </a:t>
            </a:r>
            <a:r>
              <a:rPr lang="fa-IR" sz="2400" dirty="0" smtClean="0">
                <a:cs typeface="B Nazanin" pitchFamily="2" charset="-78"/>
              </a:rPr>
              <a:t>تبليغاتي(</a:t>
            </a:r>
            <a:r>
              <a:rPr lang="fa-IR" sz="2400" dirty="0" smtClean="0">
                <a:solidFill>
                  <a:srgbClr val="FF0000"/>
                </a:solidFill>
                <a:cs typeface="B Nazanin" pitchFamily="2" charset="-78"/>
              </a:rPr>
              <a:t>58</a:t>
            </a:r>
            <a:r>
              <a:rPr lang="fa-IR" sz="2400" dirty="0" smtClean="0">
                <a:cs typeface="B Nazanin" pitchFamily="2" charset="-78"/>
              </a:rPr>
              <a:t>،</a:t>
            </a:r>
            <a:r>
              <a:rPr lang="fa-IR" sz="2400" dirty="0" smtClean="0">
                <a:solidFill>
                  <a:srgbClr val="FFFF00"/>
                </a:solidFill>
                <a:cs typeface="B Nazanin" pitchFamily="2" charset="-78"/>
              </a:rPr>
              <a:t>70</a:t>
            </a:r>
            <a:r>
              <a:rPr lang="fa-IR" sz="2400" dirty="0" smtClean="0">
                <a:cs typeface="B Nazanin" pitchFamily="2" charset="-78"/>
              </a:rPr>
              <a:t>)</a:t>
            </a:r>
            <a:endParaRPr lang="fa-IR" sz="2400" dirty="0">
              <a:cs typeface="B Nazanin" pitchFamily="2" charset="-78"/>
            </a:endParaRPr>
          </a:p>
          <a:p>
            <a:pPr>
              <a:buNone/>
            </a:pPr>
            <a:r>
              <a:rPr lang="fa-IR" sz="2400" dirty="0" smtClean="0">
                <a:cs typeface="B Nazanin" pitchFamily="2" charset="-78"/>
              </a:rPr>
              <a:t>3- حضور </a:t>
            </a:r>
            <a:r>
              <a:rPr lang="fa-IR" sz="2400" dirty="0">
                <a:cs typeface="B Nazanin" pitchFamily="2" charset="-78"/>
              </a:rPr>
              <a:t>افراد غيرمسول در شعب اخذ </a:t>
            </a:r>
            <a:r>
              <a:rPr lang="fa-IR" sz="2400" dirty="0" smtClean="0">
                <a:cs typeface="B Nazanin" pitchFamily="2" charset="-78"/>
              </a:rPr>
              <a:t>راي(</a:t>
            </a:r>
            <a:r>
              <a:rPr lang="fa-IR" sz="2400" dirty="0" smtClean="0">
                <a:solidFill>
                  <a:srgbClr val="FFFF00"/>
                </a:solidFill>
                <a:cs typeface="B Nazanin" pitchFamily="2" charset="-78"/>
              </a:rPr>
              <a:t>ماده واحده</a:t>
            </a:r>
            <a:r>
              <a:rPr lang="fa-IR" sz="2400" dirty="0" smtClean="0">
                <a:cs typeface="B Nazanin" pitchFamily="2" charset="-78"/>
              </a:rPr>
              <a:t>، </a:t>
            </a:r>
            <a:r>
              <a:rPr lang="fa-IR" sz="2400" dirty="0" smtClean="0">
                <a:solidFill>
                  <a:srgbClr val="FF0000"/>
                </a:solidFill>
                <a:cs typeface="B Nazanin" pitchFamily="2" charset="-78"/>
              </a:rPr>
              <a:t>55</a:t>
            </a:r>
            <a:r>
              <a:rPr lang="fa-IR" sz="2400" dirty="0" smtClean="0">
                <a:cs typeface="B Nazanin" pitchFamily="2" charset="-78"/>
              </a:rPr>
              <a:t>) مجازات ماده 75</a:t>
            </a:r>
            <a:endParaRPr lang="fa-IR" sz="2400" dirty="0">
              <a:cs typeface="B Nazanin" pitchFamily="2" charset="-78"/>
            </a:endParaRPr>
          </a:p>
          <a:p>
            <a:pPr>
              <a:buNone/>
            </a:pPr>
            <a:r>
              <a:rPr lang="fa-IR" sz="2400" dirty="0" smtClean="0">
                <a:cs typeface="B Nazanin" pitchFamily="2" charset="-78"/>
              </a:rPr>
              <a:t>4- اقدام عليه نامزد انتخاباتي و انتشار </a:t>
            </a:r>
            <a:r>
              <a:rPr lang="fa-IR" sz="2400" dirty="0">
                <a:cs typeface="B Nazanin" pitchFamily="2" charset="-78"/>
              </a:rPr>
              <a:t>مطالب </a:t>
            </a:r>
            <a:r>
              <a:rPr lang="fa-IR" sz="2400" dirty="0" smtClean="0">
                <a:cs typeface="B Nazanin" pitchFamily="2" charset="-78"/>
              </a:rPr>
              <a:t>کذب(</a:t>
            </a:r>
            <a:r>
              <a:rPr lang="fa-IR" sz="2400" dirty="0" smtClean="0">
                <a:solidFill>
                  <a:srgbClr val="FF0000"/>
                </a:solidFill>
                <a:cs typeface="B Nazanin" pitchFamily="2" charset="-78"/>
              </a:rPr>
              <a:t>64</a:t>
            </a:r>
            <a:r>
              <a:rPr lang="fa-IR" sz="2400" dirty="0" smtClean="0">
                <a:cs typeface="B Nazanin" pitchFamily="2" charset="-78"/>
              </a:rPr>
              <a:t>،</a:t>
            </a:r>
            <a:r>
              <a:rPr lang="fa-IR" sz="2400" dirty="0" smtClean="0">
                <a:solidFill>
                  <a:srgbClr val="FFFF00"/>
                </a:solidFill>
                <a:cs typeface="B Nazanin" pitchFamily="2" charset="-78"/>
              </a:rPr>
              <a:t>71</a:t>
            </a:r>
            <a:r>
              <a:rPr lang="fa-IR" sz="2400" dirty="0">
                <a:cs typeface="B Nazanin" pitchFamily="2" charset="-78"/>
              </a:rPr>
              <a:t>،</a:t>
            </a:r>
            <a:r>
              <a:rPr lang="fa-IR" sz="2400" dirty="0" smtClean="0">
                <a:solidFill>
                  <a:srgbClr val="00B050"/>
                </a:solidFill>
                <a:cs typeface="B Nazanin" pitchFamily="2" charset="-78"/>
              </a:rPr>
              <a:t>تبصره 1ماده 26</a:t>
            </a:r>
            <a:r>
              <a:rPr lang="fa-IR" sz="2400" dirty="0" smtClean="0">
                <a:cs typeface="B Nazanin" pitchFamily="2" charset="-78"/>
              </a:rPr>
              <a:t>) </a:t>
            </a:r>
          </a:p>
          <a:p>
            <a:pPr>
              <a:buNone/>
            </a:pPr>
            <a:r>
              <a:rPr lang="fa-IR" sz="2400" dirty="0" smtClean="0">
                <a:cs typeface="B Nazanin" pitchFamily="2" charset="-78"/>
              </a:rPr>
              <a:t>5- تبليغات </a:t>
            </a:r>
            <a:r>
              <a:rPr lang="fa-IR" sz="2400" dirty="0">
                <a:cs typeface="B Nazanin" pitchFamily="2" charset="-78"/>
              </a:rPr>
              <a:t>خارج از محيط </a:t>
            </a:r>
            <a:r>
              <a:rPr lang="fa-IR" sz="2400" dirty="0" smtClean="0">
                <a:cs typeface="B Nazanin" pitchFamily="2" charset="-78"/>
              </a:rPr>
              <a:t>سخنراني(</a:t>
            </a:r>
            <a:r>
              <a:rPr lang="fa-IR" sz="2400" dirty="0" smtClean="0">
                <a:solidFill>
                  <a:srgbClr val="FF0000"/>
                </a:solidFill>
                <a:cs typeface="B Nazanin" pitchFamily="2" charset="-78"/>
              </a:rPr>
              <a:t>57</a:t>
            </a:r>
            <a:r>
              <a:rPr lang="fa-IR" sz="2400" dirty="0" smtClean="0">
                <a:cs typeface="B Nazanin" pitchFamily="2" charset="-78"/>
              </a:rPr>
              <a:t>،</a:t>
            </a:r>
            <a:r>
              <a:rPr lang="fa-IR" sz="2400" dirty="0" smtClean="0">
                <a:solidFill>
                  <a:srgbClr val="FFFF00"/>
                </a:solidFill>
                <a:cs typeface="B Nazanin" pitchFamily="2" charset="-78"/>
              </a:rPr>
              <a:t>77</a:t>
            </a:r>
            <a:r>
              <a:rPr lang="fa-IR" sz="2400" dirty="0" smtClean="0">
                <a:cs typeface="B Nazanin" pitchFamily="2" charset="-78"/>
              </a:rPr>
              <a:t>)</a:t>
            </a:r>
          </a:p>
          <a:p>
            <a:pPr>
              <a:buNone/>
            </a:pPr>
            <a:r>
              <a:rPr lang="fa-IR" sz="2400" dirty="0" smtClean="0">
                <a:cs typeface="B Nazanin" pitchFamily="2" charset="-78"/>
              </a:rPr>
              <a:t> 6- نصب </a:t>
            </a:r>
            <a:r>
              <a:rPr lang="fa-IR" sz="2400" dirty="0">
                <a:cs typeface="B Nazanin" pitchFamily="2" charset="-78"/>
              </a:rPr>
              <a:t>و الصاق عكس و </a:t>
            </a:r>
            <a:r>
              <a:rPr lang="fa-IR" sz="2400" dirty="0" smtClean="0">
                <a:cs typeface="B Nazanin" pitchFamily="2" charset="-78"/>
              </a:rPr>
              <a:t>پوستر(</a:t>
            </a:r>
            <a:r>
              <a:rPr lang="fa-IR" sz="2400" dirty="0" smtClean="0">
                <a:solidFill>
                  <a:srgbClr val="FFFF00"/>
                </a:solidFill>
                <a:cs typeface="B Nazanin" pitchFamily="2" charset="-78"/>
              </a:rPr>
              <a:t>69</a:t>
            </a:r>
            <a:r>
              <a:rPr lang="fa-IR" sz="2400" dirty="0" smtClean="0">
                <a:cs typeface="B Nazanin" pitchFamily="2" charset="-78"/>
              </a:rPr>
              <a:t>، </a:t>
            </a:r>
            <a:r>
              <a:rPr lang="fa-IR" sz="2400" dirty="0" smtClean="0">
                <a:solidFill>
                  <a:srgbClr val="FF0000"/>
                </a:solidFill>
                <a:cs typeface="B Nazanin" pitchFamily="2" charset="-78"/>
              </a:rPr>
              <a:t>61 </a:t>
            </a:r>
            <a:r>
              <a:rPr lang="fa-IR" sz="2400" dirty="0" smtClean="0">
                <a:cs typeface="B Nazanin" pitchFamily="2" charset="-78"/>
              </a:rPr>
              <a:t>،</a:t>
            </a:r>
            <a:r>
              <a:rPr lang="fa-IR" sz="2400" dirty="0" smtClean="0">
                <a:solidFill>
                  <a:srgbClr val="00B050"/>
                </a:solidFill>
                <a:cs typeface="B Nazanin" pitchFamily="2" charset="-78"/>
              </a:rPr>
              <a:t>26</a:t>
            </a:r>
            <a:r>
              <a:rPr lang="fa-IR" sz="2400" dirty="0" smtClean="0">
                <a:cs typeface="B Nazanin" pitchFamily="2" charset="-78"/>
              </a:rPr>
              <a:t>)</a:t>
            </a:r>
            <a:endParaRPr lang="fa-IR" sz="2400" dirty="0">
              <a:cs typeface="B Nazanin" pitchFamily="2" charset="-78"/>
            </a:endParaRPr>
          </a:p>
          <a:p>
            <a:pPr>
              <a:buNone/>
            </a:pPr>
            <a:r>
              <a:rPr lang="fa-IR" sz="2400" dirty="0" smtClean="0">
                <a:cs typeface="B Nazanin" pitchFamily="2" charset="-78"/>
              </a:rPr>
              <a:t>7- چاپ </a:t>
            </a:r>
            <a:r>
              <a:rPr lang="fa-IR" sz="2400" dirty="0">
                <a:cs typeface="B Nazanin" pitchFamily="2" charset="-78"/>
              </a:rPr>
              <a:t>عکس در قطع </a:t>
            </a:r>
            <a:r>
              <a:rPr lang="fa-IR" sz="2400" dirty="0" smtClean="0">
                <a:cs typeface="B Nazanin" pitchFamily="2" charset="-78"/>
              </a:rPr>
              <a:t>غيرمجاز(ت</a:t>
            </a:r>
            <a:r>
              <a:rPr lang="fa-IR" sz="2400" dirty="0" smtClean="0">
                <a:solidFill>
                  <a:srgbClr val="FF0000"/>
                </a:solidFill>
                <a:cs typeface="B Nazanin" pitchFamily="2" charset="-78"/>
              </a:rPr>
              <a:t>بصره </a:t>
            </a:r>
            <a:r>
              <a:rPr lang="fa-IR" sz="2400" dirty="0">
                <a:solidFill>
                  <a:srgbClr val="FF0000"/>
                </a:solidFill>
                <a:cs typeface="B Nazanin" pitchFamily="2" charset="-78"/>
              </a:rPr>
              <a:t>2 ماده57</a:t>
            </a:r>
            <a:r>
              <a:rPr lang="fa-IR" sz="2400" dirty="0" smtClean="0">
                <a:cs typeface="B Nazanin" pitchFamily="2" charset="-78"/>
              </a:rPr>
              <a:t>) </a:t>
            </a:r>
          </a:p>
          <a:p>
            <a:pPr>
              <a:buNone/>
            </a:pPr>
            <a:r>
              <a:rPr lang="fa-IR" sz="2400" dirty="0">
                <a:cs typeface="B Nazanin" pitchFamily="2" charset="-78"/>
              </a:rPr>
              <a:t>تبليغات انتخاباتي از سوي نمايندگان نامزدهاي (داوطلبين) </a:t>
            </a:r>
            <a:r>
              <a:rPr lang="fa-IR" sz="2400" dirty="0" smtClean="0">
                <a:cs typeface="B Nazanin" pitchFamily="2" charset="-78"/>
              </a:rPr>
              <a:t>(</a:t>
            </a:r>
            <a:r>
              <a:rPr lang="fa-IR" sz="2400" dirty="0" smtClean="0">
                <a:solidFill>
                  <a:srgbClr val="FFFF00"/>
                </a:solidFill>
                <a:cs typeface="B Nazanin" pitchFamily="2" charset="-78"/>
              </a:rPr>
              <a:t>تبصره 5 ماده واحده</a:t>
            </a:r>
            <a:r>
              <a:rPr lang="fa-IR" sz="2400" dirty="0" smtClean="0">
                <a:cs typeface="B Nazanin" pitchFamily="2" charset="-78"/>
              </a:rPr>
              <a:t>)</a:t>
            </a:r>
            <a:endParaRPr lang="fa-IR" sz="2400" dirty="0">
              <a:cs typeface="B Nazanin" pitchFamily="2" charset="-78"/>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60C644-A194-417B-B275-01CA40669B18}" type="slidenum">
              <a:rPr lang="en-US" smtClean="0"/>
              <a:pPr/>
              <a:t>26</a:t>
            </a:fld>
            <a:endParaRPr lang="en-US"/>
          </a:p>
        </p:txBody>
      </p:sp>
      <p:sp>
        <p:nvSpPr>
          <p:cNvPr id="9" name="Text Box 121"/>
          <p:cNvSpPr txBox="1">
            <a:spLocks noChangeArrowheads="1"/>
          </p:cNvSpPr>
          <p:nvPr/>
        </p:nvSpPr>
        <p:spPr bwMode="auto">
          <a:xfrm>
            <a:off x="6609177" y="405825"/>
            <a:ext cx="2571335" cy="523220"/>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800" dirty="0" smtClean="0">
                <a:solidFill>
                  <a:srgbClr val="FFC000"/>
                </a:solidFill>
                <a:latin typeface="IranNastaliq" pitchFamily="18" charset="0"/>
                <a:cs typeface="IranNastaliq" pitchFamily="18" charset="0"/>
              </a:rPr>
              <a:t>سازمان بسیج حقوقدانان</a:t>
            </a:r>
            <a:endParaRPr lang="en-US" sz="2800" dirty="0">
              <a:solidFill>
                <a:srgbClr val="FFC000"/>
              </a:solidFill>
              <a:latin typeface="IranNastaliq" pitchFamily="18" charset="0"/>
              <a:cs typeface="IranNastaliq" pitchFamily="18" charset="0"/>
            </a:endParaRPr>
          </a:p>
        </p:txBody>
      </p:sp>
      <p:sp>
        <p:nvSpPr>
          <p:cNvPr id="10" name="Text Box 122"/>
          <p:cNvSpPr txBox="1">
            <a:spLocks noChangeArrowheads="1"/>
          </p:cNvSpPr>
          <p:nvPr/>
        </p:nvSpPr>
        <p:spPr bwMode="auto">
          <a:xfrm>
            <a:off x="5580112" y="792163"/>
            <a:ext cx="2389584" cy="461665"/>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400" dirty="0" smtClean="0">
                <a:solidFill>
                  <a:srgbClr val="FF3300"/>
                </a:solidFill>
                <a:latin typeface="IranNastaliq" pitchFamily="18" charset="0"/>
                <a:cs typeface="IranNastaliq" pitchFamily="18" charset="0"/>
              </a:rPr>
              <a:t>تخلفات </a:t>
            </a:r>
            <a:r>
              <a:rPr lang="fa-IR" sz="2400" dirty="0">
                <a:solidFill>
                  <a:srgbClr val="FF3300"/>
                </a:solidFill>
                <a:latin typeface="IranNastaliq" pitchFamily="18" charset="0"/>
                <a:cs typeface="IranNastaliq" pitchFamily="18" charset="0"/>
              </a:rPr>
              <a:t>و جرايم </a:t>
            </a:r>
            <a:r>
              <a:rPr lang="fa-IR" sz="2400" dirty="0" smtClean="0">
                <a:solidFill>
                  <a:srgbClr val="FF3300"/>
                </a:solidFill>
                <a:latin typeface="IranNastaliq" pitchFamily="18" charset="0"/>
                <a:cs typeface="IranNastaliq" pitchFamily="18" charset="0"/>
              </a:rPr>
              <a:t>انتخاباتي</a:t>
            </a:r>
            <a:endParaRPr lang="en-US" sz="2400" dirty="0">
              <a:solidFill>
                <a:srgbClr val="FF3300"/>
              </a:solidFill>
              <a:latin typeface="IranNastaliq" pitchFamily="18" charset="0"/>
              <a:cs typeface="IranNastaliq" pitchFamily="18" charset="0"/>
            </a:endParaRPr>
          </a:p>
        </p:txBody>
      </p:sp>
      <p:sp>
        <p:nvSpPr>
          <p:cNvPr id="11" name="Rectangle 2"/>
          <p:cNvSpPr txBox="1">
            <a:spLocks noChangeArrowheads="1"/>
          </p:cNvSpPr>
          <p:nvPr/>
        </p:nvSpPr>
        <p:spPr bwMode="auto">
          <a:xfrm>
            <a:off x="296501" y="464846"/>
            <a:ext cx="49530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2800" b="1">
                <a:solidFill>
                  <a:schemeClr val="bg1"/>
                </a:solidFill>
                <a:latin typeface="+mj-lt"/>
                <a:ea typeface="+mj-ea"/>
                <a:cs typeface="+mj-cs"/>
              </a:defRPr>
            </a:lvl1pPr>
            <a:lvl2pPr algn="l" rtl="1" eaLnBrk="1" fontAlgn="base" hangingPunct="1">
              <a:spcBef>
                <a:spcPct val="0"/>
              </a:spcBef>
              <a:spcAft>
                <a:spcPct val="0"/>
              </a:spcAft>
              <a:defRPr sz="2800" b="1">
                <a:solidFill>
                  <a:schemeClr val="bg1"/>
                </a:solidFill>
                <a:latin typeface="Arial" charset="0"/>
              </a:defRPr>
            </a:lvl2pPr>
            <a:lvl3pPr algn="l" rtl="1" eaLnBrk="1" fontAlgn="base" hangingPunct="1">
              <a:spcBef>
                <a:spcPct val="0"/>
              </a:spcBef>
              <a:spcAft>
                <a:spcPct val="0"/>
              </a:spcAft>
              <a:defRPr sz="2800" b="1">
                <a:solidFill>
                  <a:schemeClr val="bg1"/>
                </a:solidFill>
                <a:latin typeface="Arial" charset="0"/>
              </a:defRPr>
            </a:lvl3pPr>
            <a:lvl4pPr algn="l" rtl="1" eaLnBrk="1" fontAlgn="base" hangingPunct="1">
              <a:spcBef>
                <a:spcPct val="0"/>
              </a:spcBef>
              <a:spcAft>
                <a:spcPct val="0"/>
              </a:spcAft>
              <a:defRPr sz="2800" b="1">
                <a:solidFill>
                  <a:schemeClr val="bg1"/>
                </a:solidFill>
                <a:latin typeface="Arial" charset="0"/>
              </a:defRPr>
            </a:lvl4pPr>
            <a:lvl5pPr algn="l" rtl="1" eaLnBrk="1" fontAlgn="base" hangingPunct="1">
              <a:spcBef>
                <a:spcPct val="0"/>
              </a:spcBef>
              <a:spcAft>
                <a:spcPct val="0"/>
              </a:spcAft>
              <a:defRPr sz="2800" b="1">
                <a:solidFill>
                  <a:schemeClr val="bg1"/>
                </a:solidFill>
                <a:latin typeface="Arial" charset="0"/>
              </a:defRPr>
            </a:lvl5pPr>
            <a:lvl6pPr marL="457200" algn="l" rtl="1" eaLnBrk="1" fontAlgn="base" hangingPunct="1">
              <a:spcBef>
                <a:spcPct val="0"/>
              </a:spcBef>
              <a:spcAft>
                <a:spcPct val="0"/>
              </a:spcAft>
              <a:defRPr sz="2800" b="1">
                <a:solidFill>
                  <a:schemeClr val="bg1"/>
                </a:solidFill>
                <a:latin typeface="Arial" charset="0"/>
              </a:defRPr>
            </a:lvl6pPr>
            <a:lvl7pPr marL="914400" algn="l" rtl="1" eaLnBrk="1" fontAlgn="base" hangingPunct="1">
              <a:spcBef>
                <a:spcPct val="0"/>
              </a:spcBef>
              <a:spcAft>
                <a:spcPct val="0"/>
              </a:spcAft>
              <a:defRPr sz="2800" b="1">
                <a:solidFill>
                  <a:schemeClr val="bg1"/>
                </a:solidFill>
                <a:latin typeface="Arial" charset="0"/>
              </a:defRPr>
            </a:lvl7pPr>
            <a:lvl8pPr marL="1371600" algn="l" rtl="1" eaLnBrk="1" fontAlgn="base" hangingPunct="1">
              <a:spcBef>
                <a:spcPct val="0"/>
              </a:spcBef>
              <a:spcAft>
                <a:spcPct val="0"/>
              </a:spcAft>
              <a:defRPr sz="2800" b="1">
                <a:solidFill>
                  <a:schemeClr val="bg1"/>
                </a:solidFill>
                <a:latin typeface="Arial" charset="0"/>
              </a:defRPr>
            </a:lvl8pPr>
            <a:lvl9pPr marL="1828800" algn="l" rtl="1" eaLnBrk="1" fontAlgn="base" hangingPunct="1">
              <a:spcBef>
                <a:spcPct val="0"/>
              </a:spcBef>
              <a:spcAft>
                <a:spcPct val="0"/>
              </a:spcAft>
              <a:defRPr sz="2800" b="1">
                <a:solidFill>
                  <a:schemeClr val="bg1"/>
                </a:solidFill>
                <a:latin typeface="Arial" charset="0"/>
              </a:defRPr>
            </a:lvl9pPr>
          </a:lstStyle>
          <a:p>
            <a:pPr marL="342900" indent="-342900" algn="ctr">
              <a:lnSpc>
                <a:spcPct val="90000"/>
              </a:lnSpc>
              <a:spcBef>
                <a:spcPct val="20000"/>
              </a:spcBef>
              <a:buClr>
                <a:srgbClr val="85D9F7"/>
              </a:buClr>
              <a:buSzPct val="115000"/>
            </a:pPr>
            <a:r>
              <a:rPr lang="ar-SA" sz="4400" cap="all" dirty="0" smtClean="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جر</a:t>
            </a:r>
            <a:r>
              <a:rPr lang="fa-IR" sz="44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ائم راي‌دهندگان، طرفداران و نامزدهاي </a:t>
            </a:r>
            <a:r>
              <a:rPr lang="fa-IR" sz="4400" cap="all" dirty="0" smtClean="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انتخاباتي</a:t>
            </a:r>
            <a:endParaRPr lang="fa-IR" sz="44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539552" y="2862626"/>
            <a:ext cx="7924800" cy="12144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r>
              <a:rPr lang="fa-IR" sz="4000" b="1" kern="0" cap="all" dirty="0">
                <a:ln w="0"/>
                <a:solidFill>
                  <a:schemeClr val="bg1">
                    <a:lumMod val="20000"/>
                    <a:lumOff val="80000"/>
                  </a:schemeClr>
                </a:solidFill>
                <a:effectLst>
                  <a:glow rad="228600">
                    <a:schemeClr val="accent2">
                      <a:satMod val="175000"/>
                      <a:alpha val="40000"/>
                    </a:schemeClr>
                  </a:glow>
                  <a:reflection blurRad="12700" stA="50000" endPos="50000" dist="5000" dir="5400000" sy="-100000" rotWithShape="0"/>
                </a:effectLst>
                <a:latin typeface="+mn-lt"/>
                <a:cs typeface="B Nazanin" pitchFamily="2" charset="-78"/>
              </a:rPr>
              <a:t>جرائم و تخلفات مامورين انتظامي و نظامي</a:t>
            </a:r>
            <a:endParaRPr lang="en-US" sz="4000" b="1" kern="0" cap="all" dirty="0">
              <a:ln w="0"/>
              <a:solidFill>
                <a:schemeClr val="bg1">
                  <a:lumMod val="20000"/>
                  <a:lumOff val="80000"/>
                </a:schemeClr>
              </a:solidFill>
              <a:effectLst>
                <a:glow rad="228600">
                  <a:schemeClr val="accent2">
                    <a:satMod val="175000"/>
                    <a:alpha val="40000"/>
                  </a:schemeClr>
                </a:glow>
                <a:reflection blurRad="12700" stA="50000" endPos="50000" dist="5000" dir="5400000" sy="-100000" rotWithShape="0"/>
              </a:effectLst>
              <a:latin typeface="+mn-lt"/>
              <a:cs typeface="B Nazanin" pitchFamily="2" charset="-78"/>
            </a:endParaRPr>
          </a:p>
        </p:txBody>
      </p:sp>
      <p:sp>
        <p:nvSpPr>
          <p:cNvPr id="7" name="Text Box 121"/>
          <p:cNvSpPr txBox="1">
            <a:spLocks noChangeArrowheads="1"/>
          </p:cNvSpPr>
          <p:nvPr/>
        </p:nvSpPr>
        <p:spPr bwMode="auto">
          <a:xfrm>
            <a:off x="6609177" y="405825"/>
            <a:ext cx="2571335" cy="523220"/>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800" dirty="0" smtClean="0">
                <a:solidFill>
                  <a:srgbClr val="FFC000"/>
                </a:solidFill>
                <a:latin typeface="IranNastaliq" pitchFamily="18" charset="0"/>
                <a:cs typeface="IranNastaliq" pitchFamily="18" charset="0"/>
              </a:rPr>
              <a:t>سازمان بسیج حقوقدانان</a:t>
            </a:r>
            <a:endParaRPr lang="en-US" sz="2800" dirty="0">
              <a:solidFill>
                <a:srgbClr val="FFC000"/>
              </a:solidFill>
              <a:latin typeface="IranNastaliq" pitchFamily="18" charset="0"/>
              <a:cs typeface="IranNastaliq" pitchFamily="18" charset="0"/>
            </a:endParaRPr>
          </a:p>
        </p:txBody>
      </p:sp>
      <p:sp>
        <p:nvSpPr>
          <p:cNvPr id="8" name="Text Box 122"/>
          <p:cNvSpPr txBox="1">
            <a:spLocks noChangeArrowheads="1"/>
          </p:cNvSpPr>
          <p:nvPr/>
        </p:nvSpPr>
        <p:spPr bwMode="auto">
          <a:xfrm>
            <a:off x="5580112" y="792163"/>
            <a:ext cx="2389584" cy="461665"/>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400" dirty="0" smtClean="0">
                <a:solidFill>
                  <a:srgbClr val="FF3300"/>
                </a:solidFill>
                <a:latin typeface="IranNastaliq" pitchFamily="18" charset="0"/>
                <a:cs typeface="IranNastaliq" pitchFamily="18" charset="0"/>
              </a:rPr>
              <a:t>تخلفات </a:t>
            </a:r>
            <a:r>
              <a:rPr lang="fa-IR" sz="2400" dirty="0">
                <a:solidFill>
                  <a:srgbClr val="FF3300"/>
                </a:solidFill>
                <a:latin typeface="IranNastaliq" pitchFamily="18" charset="0"/>
                <a:cs typeface="IranNastaliq" pitchFamily="18" charset="0"/>
              </a:rPr>
              <a:t>و جرايم </a:t>
            </a:r>
            <a:r>
              <a:rPr lang="fa-IR" sz="2400" dirty="0" smtClean="0">
                <a:solidFill>
                  <a:srgbClr val="FF3300"/>
                </a:solidFill>
                <a:latin typeface="IranNastaliq" pitchFamily="18" charset="0"/>
                <a:cs typeface="IranNastaliq" pitchFamily="18" charset="0"/>
              </a:rPr>
              <a:t>انتخاباتي</a:t>
            </a:r>
            <a:endParaRPr lang="en-US" sz="2400" dirty="0">
              <a:solidFill>
                <a:srgbClr val="FF3300"/>
              </a:solidFill>
              <a:latin typeface="IranNastaliq" pitchFamily="18" charset="0"/>
              <a:cs typeface="IranNastaliq" pitchFamily="18" charset="0"/>
            </a:endParaRPr>
          </a:p>
        </p:txBody>
      </p:sp>
      <p:sp>
        <p:nvSpPr>
          <p:cNvPr id="9" name="Rectangle 2"/>
          <p:cNvSpPr txBox="1">
            <a:spLocks noChangeArrowheads="1"/>
          </p:cNvSpPr>
          <p:nvPr/>
        </p:nvSpPr>
        <p:spPr bwMode="auto">
          <a:xfrm>
            <a:off x="296501" y="464846"/>
            <a:ext cx="49530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2800" b="1">
                <a:solidFill>
                  <a:schemeClr val="bg1"/>
                </a:solidFill>
                <a:latin typeface="+mj-lt"/>
                <a:ea typeface="+mj-ea"/>
                <a:cs typeface="+mj-cs"/>
              </a:defRPr>
            </a:lvl1pPr>
            <a:lvl2pPr algn="l" rtl="1" eaLnBrk="1" fontAlgn="base" hangingPunct="1">
              <a:spcBef>
                <a:spcPct val="0"/>
              </a:spcBef>
              <a:spcAft>
                <a:spcPct val="0"/>
              </a:spcAft>
              <a:defRPr sz="2800" b="1">
                <a:solidFill>
                  <a:schemeClr val="bg1"/>
                </a:solidFill>
                <a:latin typeface="Arial" charset="0"/>
              </a:defRPr>
            </a:lvl2pPr>
            <a:lvl3pPr algn="l" rtl="1" eaLnBrk="1" fontAlgn="base" hangingPunct="1">
              <a:spcBef>
                <a:spcPct val="0"/>
              </a:spcBef>
              <a:spcAft>
                <a:spcPct val="0"/>
              </a:spcAft>
              <a:defRPr sz="2800" b="1">
                <a:solidFill>
                  <a:schemeClr val="bg1"/>
                </a:solidFill>
                <a:latin typeface="Arial" charset="0"/>
              </a:defRPr>
            </a:lvl3pPr>
            <a:lvl4pPr algn="l" rtl="1" eaLnBrk="1" fontAlgn="base" hangingPunct="1">
              <a:spcBef>
                <a:spcPct val="0"/>
              </a:spcBef>
              <a:spcAft>
                <a:spcPct val="0"/>
              </a:spcAft>
              <a:defRPr sz="2800" b="1">
                <a:solidFill>
                  <a:schemeClr val="bg1"/>
                </a:solidFill>
                <a:latin typeface="Arial" charset="0"/>
              </a:defRPr>
            </a:lvl4pPr>
            <a:lvl5pPr algn="l" rtl="1" eaLnBrk="1" fontAlgn="base" hangingPunct="1">
              <a:spcBef>
                <a:spcPct val="0"/>
              </a:spcBef>
              <a:spcAft>
                <a:spcPct val="0"/>
              </a:spcAft>
              <a:defRPr sz="2800" b="1">
                <a:solidFill>
                  <a:schemeClr val="bg1"/>
                </a:solidFill>
                <a:latin typeface="Arial" charset="0"/>
              </a:defRPr>
            </a:lvl5pPr>
            <a:lvl6pPr marL="457200" algn="l" rtl="1" eaLnBrk="1" fontAlgn="base" hangingPunct="1">
              <a:spcBef>
                <a:spcPct val="0"/>
              </a:spcBef>
              <a:spcAft>
                <a:spcPct val="0"/>
              </a:spcAft>
              <a:defRPr sz="2800" b="1">
                <a:solidFill>
                  <a:schemeClr val="bg1"/>
                </a:solidFill>
                <a:latin typeface="Arial" charset="0"/>
              </a:defRPr>
            </a:lvl6pPr>
            <a:lvl7pPr marL="914400" algn="l" rtl="1" eaLnBrk="1" fontAlgn="base" hangingPunct="1">
              <a:spcBef>
                <a:spcPct val="0"/>
              </a:spcBef>
              <a:spcAft>
                <a:spcPct val="0"/>
              </a:spcAft>
              <a:defRPr sz="2800" b="1">
                <a:solidFill>
                  <a:schemeClr val="bg1"/>
                </a:solidFill>
                <a:latin typeface="Arial" charset="0"/>
              </a:defRPr>
            </a:lvl7pPr>
            <a:lvl8pPr marL="1371600" algn="l" rtl="1" eaLnBrk="1" fontAlgn="base" hangingPunct="1">
              <a:spcBef>
                <a:spcPct val="0"/>
              </a:spcBef>
              <a:spcAft>
                <a:spcPct val="0"/>
              </a:spcAft>
              <a:defRPr sz="2800" b="1">
                <a:solidFill>
                  <a:schemeClr val="bg1"/>
                </a:solidFill>
                <a:latin typeface="Arial" charset="0"/>
              </a:defRPr>
            </a:lvl8pPr>
            <a:lvl9pPr marL="1828800" algn="l" rtl="1" eaLnBrk="1" fontAlgn="base" hangingPunct="1">
              <a:spcBef>
                <a:spcPct val="0"/>
              </a:spcBef>
              <a:spcAft>
                <a:spcPct val="0"/>
              </a:spcAft>
              <a:defRPr sz="2800" b="1">
                <a:solidFill>
                  <a:schemeClr val="bg1"/>
                </a:solidFill>
                <a:latin typeface="Arial" charset="0"/>
              </a:defRPr>
            </a:lvl9pPr>
          </a:lstStyle>
          <a:p>
            <a:pPr marL="342900" indent="-342900" algn="ctr">
              <a:lnSpc>
                <a:spcPct val="90000"/>
              </a:lnSpc>
              <a:spcBef>
                <a:spcPct val="20000"/>
              </a:spcBef>
              <a:buClr>
                <a:srgbClr val="85D9F7"/>
              </a:buClr>
              <a:buSzPct val="115000"/>
            </a:pPr>
            <a:r>
              <a:rPr lang="fa-IR" sz="4400" cap="all" dirty="0" smtClean="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جرائم </a:t>
            </a:r>
            <a:r>
              <a:rPr lang="fa-IR" sz="44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و تخلفات مامورين انتظامي و </a:t>
            </a:r>
            <a:r>
              <a:rPr lang="fa-IR" sz="4400" cap="all" dirty="0" smtClean="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نظامي</a:t>
            </a:r>
            <a:endParaRPr lang="en-US" sz="44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endParaRPr>
          </a:p>
        </p:txBody>
      </p:sp>
    </p:spTree>
    <p:extLst>
      <p:ext uri="{BB962C8B-B14F-4D97-AF65-F5344CB8AC3E}">
        <p14:creationId xmlns:p14="http://schemas.microsoft.com/office/powerpoint/2010/main" val="284868809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371600"/>
            <a:ext cx="8363272" cy="5181600"/>
          </a:xfrm>
        </p:spPr>
        <p:txBody>
          <a:bodyPr/>
          <a:lstStyle/>
          <a:p>
            <a:pPr indent="-165100">
              <a:buNone/>
            </a:pPr>
            <a:r>
              <a:rPr lang="fa-IR" sz="2800" b="1" dirty="0" smtClean="0">
                <a:solidFill>
                  <a:srgbClr val="FFC000"/>
                </a:solidFill>
                <a:effectLst>
                  <a:outerShdw blurRad="38100" dist="38100" dir="2700000" algn="tl">
                    <a:srgbClr val="000000">
                      <a:alpha val="43137"/>
                    </a:srgbClr>
                  </a:outerShdw>
                </a:effectLst>
                <a:cs typeface="B Nazanin" pitchFamily="2" charset="-78"/>
              </a:rPr>
              <a:t>تخلفات</a:t>
            </a:r>
          </a:p>
          <a:p>
            <a:pPr marL="0" indent="95250" algn="just">
              <a:buNone/>
            </a:pPr>
            <a:r>
              <a:rPr lang="fa-IR" sz="2400" dirty="0">
                <a:cs typeface="B Nazanin" pitchFamily="2" charset="-78"/>
              </a:rPr>
              <a:t>1- دخالت در امور اجرايي و </a:t>
            </a:r>
            <a:r>
              <a:rPr lang="fa-IR" sz="2400" dirty="0" smtClean="0">
                <a:cs typeface="B Nazanin" pitchFamily="2" charset="-78"/>
              </a:rPr>
              <a:t>نظارت(</a:t>
            </a:r>
            <a:r>
              <a:rPr lang="fa-IR" sz="2400" dirty="0" smtClean="0">
                <a:solidFill>
                  <a:srgbClr val="FF0000"/>
                </a:solidFill>
                <a:cs typeface="B Nazanin" pitchFamily="2" charset="-78"/>
              </a:rPr>
              <a:t>83</a:t>
            </a:r>
            <a:r>
              <a:rPr lang="fa-IR" sz="2400" dirty="0" smtClean="0">
                <a:cs typeface="B Nazanin" pitchFamily="2" charset="-78"/>
              </a:rPr>
              <a:t>،</a:t>
            </a:r>
            <a:r>
              <a:rPr lang="fa-IR" sz="2400" dirty="0" smtClean="0">
                <a:solidFill>
                  <a:srgbClr val="FFFF00"/>
                </a:solidFill>
                <a:cs typeface="B Nazanin" pitchFamily="2" charset="-78"/>
              </a:rPr>
              <a:t>91</a:t>
            </a:r>
            <a:r>
              <a:rPr lang="fa-IR" sz="2400" dirty="0" smtClean="0">
                <a:cs typeface="B Nazanin" pitchFamily="2" charset="-78"/>
              </a:rPr>
              <a:t>)</a:t>
            </a:r>
            <a:endParaRPr lang="fa-IR" sz="2400" dirty="0">
              <a:cs typeface="B Nazanin" pitchFamily="2" charset="-78"/>
            </a:endParaRPr>
          </a:p>
          <a:p>
            <a:pPr marL="0" indent="95250" algn="just">
              <a:buNone/>
            </a:pPr>
            <a:r>
              <a:rPr lang="fa-IR" sz="2400" dirty="0">
                <a:cs typeface="B Nazanin" pitchFamily="2" charset="-78"/>
              </a:rPr>
              <a:t>2- </a:t>
            </a:r>
            <a:r>
              <a:rPr lang="fa-IR" sz="2400" dirty="0">
                <a:solidFill>
                  <a:srgbClr val="FF0000"/>
                </a:solidFill>
                <a:cs typeface="B Nazanin" pitchFamily="2" charset="-78"/>
              </a:rPr>
              <a:t>استنکاف از انجام وظايف خاص انتخاباتي </a:t>
            </a:r>
            <a:endParaRPr lang="fa-IR" sz="2400" dirty="0">
              <a:cs typeface="B Nazanin" pitchFamily="2" charset="-78"/>
            </a:endParaRPr>
          </a:p>
          <a:p>
            <a:pPr marL="0" indent="95250" algn="just">
              <a:buNone/>
            </a:pPr>
            <a:r>
              <a:rPr lang="fa-IR" sz="2400" dirty="0">
                <a:solidFill>
                  <a:srgbClr val="FF0000"/>
                </a:solidFill>
                <a:cs typeface="B Nazanin" pitchFamily="2" charset="-78"/>
              </a:rPr>
              <a:t>وظایف :</a:t>
            </a:r>
          </a:p>
          <a:p>
            <a:pPr marL="627063" indent="95250" algn="just">
              <a:buNone/>
            </a:pPr>
            <a:r>
              <a:rPr lang="fa-IR" sz="2400" dirty="0" smtClean="0">
                <a:cs typeface="B Nazanin" pitchFamily="2" charset="-78"/>
              </a:rPr>
              <a:t>2-1- </a:t>
            </a:r>
            <a:r>
              <a:rPr lang="fa-IR" sz="2400" dirty="0">
                <a:cs typeface="B Nazanin" pitchFamily="2" charset="-78"/>
              </a:rPr>
              <a:t>همکاري با فرمانداران و بخشداران در امحاء آثار تبليغاتي نصب‌شده </a:t>
            </a:r>
            <a:r>
              <a:rPr lang="fa-IR" sz="2400" dirty="0" smtClean="0">
                <a:cs typeface="B Nazanin" pitchFamily="2" charset="-78"/>
              </a:rPr>
              <a:t>در </a:t>
            </a:r>
            <a:r>
              <a:rPr lang="fa-IR" sz="2400" dirty="0">
                <a:cs typeface="B Nazanin" pitchFamily="2" charset="-78"/>
              </a:rPr>
              <a:t>محل‌هاي ممنوع</a:t>
            </a:r>
          </a:p>
          <a:p>
            <a:pPr marL="627063" indent="95250" algn="just">
              <a:buNone/>
            </a:pPr>
            <a:r>
              <a:rPr lang="fa-IR" sz="2400" dirty="0" smtClean="0">
                <a:cs typeface="B Nazanin" pitchFamily="2" charset="-78"/>
              </a:rPr>
              <a:t>2-2- </a:t>
            </a:r>
            <a:r>
              <a:rPr lang="fa-IR" sz="2400" dirty="0">
                <a:cs typeface="B Nazanin" pitchFamily="2" charset="-78"/>
              </a:rPr>
              <a:t>همکاري با فرمانداران و بخشداران در الصاق آگهي‌ انتخابات </a:t>
            </a:r>
            <a:r>
              <a:rPr lang="fa-IR" sz="2400" dirty="0" smtClean="0">
                <a:cs typeface="B Nazanin" pitchFamily="2" charset="-78"/>
              </a:rPr>
              <a:t>در </a:t>
            </a:r>
            <a:r>
              <a:rPr lang="fa-IR" sz="2400" dirty="0">
                <a:cs typeface="B Nazanin" pitchFamily="2" charset="-78"/>
              </a:rPr>
              <a:t>معابر عمومي و گذرگاهها</a:t>
            </a:r>
          </a:p>
          <a:p>
            <a:pPr marL="627063" indent="95250" algn="just">
              <a:buNone/>
            </a:pPr>
            <a:r>
              <a:rPr lang="fa-IR" sz="2400" dirty="0" smtClean="0">
                <a:cs typeface="B Nazanin" pitchFamily="2" charset="-78"/>
              </a:rPr>
              <a:t>2-3- </a:t>
            </a:r>
            <a:r>
              <a:rPr lang="fa-IR" sz="2400" dirty="0">
                <a:cs typeface="B Nazanin" pitchFamily="2" charset="-78"/>
              </a:rPr>
              <a:t>همکاري با اعضاي شعبه، نماينده فرماندار در جلب افراد متخلف</a:t>
            </a:r>
            <a:endParaRPr lang="en-US" sz="2400" dirty="0">
              <a:cs typeface="B Nazanin" pitchFamily="2" charset="-78"/>
            </a:endParaRPr>
          </a:p>
          <a:p>
            <a:pPr marL="627063" indent="95250" algn="just">
              <a:buNone/>
            </a:pPr>
            <a:r>
              <a:rPr lang="fa-IR" sz="2400" dirty="0" smtClean="0">
                <a:cs typeface="B Nazanin" pitchFamily="2" charset="-78"/>
              </a:rPr>
              <a:t>2-4- </a:t>
            </a:r>
            <a:r>
              <a:rPr lang="fa-IR" sz="2400" dirty="0">
                <a:cs typeface="B Nazanin" pitchFamily="2" charset="-78"/>
              </a:rPr>
              <a:t>جلوگيري از ورود افراد مسلح به شعب اخذراي </a:t>
            </a:r>
            <a:endParaRPr lang="en-US" sz="2400" dirty="0">
              <a:cs typeface="B Nazanin" pitchFamily="2" charset="-78"/>
            </a:endParaRPr>
          </a:p>
          <a:p>
            <a:pPr marL="627063" indent="95250" algn="just">
              <a:buNone/>
            </a:pPr>
            <a:r>
              <a:rPr lang="fa-IR" sz="2400" dirty="0" smtClean="0">
                <a:cs typeface="B Nazanin" pitchFamily="2" charset="-78"/>
              </a:rPr>
              <a:t>2-5- </a:t>
            </a:r>
            <a:r>
              <a:rPr lang="fa-IR" sz="2400" dirty="0">
                <a:cs typeface="B Nazanin" pitchFamily="2" charset="-78"/>
              </a:rPr>
              <a:t>همکاري با رئيس شعبه يا نماينده فرماندار يا بشخدار در جلوگيري از حضور افراد غيرمسوؤل در محل شعبه</a:t>
            </a:r>
          </a:p>
          <a:p>
            <a:pPr marL="0" indent="177800">
              <a:buNone/>
            </a:pPr>
            <a:r>
              <a:rPr lang="fa-IR" sz="2400" dirty="0">
                <a:cs typeface="B Nazanin" pitchFamily="2" charset="-78"/>
              </a:rPr>
              <a:t> </a:t>
            </a:r>
            <a:r>
              <a:rPr lang="fa-IR" sz="2400" dirty="0" smtClean="0">
                <a:cs typeface="B Nazanin" pitchFamily="2" charset="-78"/>
              </a:rPr>
              <a:t>   </a:t>
            </a:r>
            <a:endParaRPr lang="en-US" sz="2400" dirty="0" smtClean="0">
              <a:cs typeface="B Nazanin" pitchFamily="2" charset="-78"/>
            </a:endParaRPr>
          </a:p>
          <a:p>
            <a:pPr marL="0" indent="273050">
              <a:buNone/>
            </a:pPr>
            <a:endParaRPr lang="en-US" sz="2400" dirty="0" smtClean="0">
              <a:cs typeface="B Nazanin" pitchFamily="2" charset="-78"/>
            </a:endParaRPr>
          </a:p>
          <a:p>
            <a:pPr>
              <a:buNone/>
            </a:pPr>
            <a:endParaRPr lang="fa-IR" sz="2400" dirty="0" smtClean="0">
              <a:cs typeface="B Nazanin" pitchFamily="2" charset="-78"/>
            </a:endParaRPr>
          </a:p>
          <a:p>
            <a:endParaRPr lang="fa-IR" sz="24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60C644-A194-417B-B275-01CA40669B18}" type="slidenum">
              <a:rPr lang="en-US" smtClean="0"/>
              <a:pPr/>
              <a:t>28</a:t>
            </a:fld>
            <a:endParaRPr lang="en-US"/>
          </a:p>
        </p:txBody>
      </p:sp>
      <p:sp>
        <p:nvSpPr>
          <p:cNvPr id="9" name="Text Box 121"/>
          <p:cNvSpPr txBox="1">
            <a:spLocks noChangeArrowheads="1"/>
          </p:cNvSpPr>
          <p:nvPr/>
        </p:nvSpPr>
        <p:spPr bwMode="auto">
          <a:xfrm>
            <a:off x="6609177" y="405825"/>
            <a:ext cx="2571335" cy="523220"/>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800" dirty="0" smtClean="0">
                <a:solidFill>
                  <a:srgbClr val="FFC000"/>
                </a:solidFill>
                <a:latin typeface="IranNastaliq" pitchFamily="18" charset="0"/>
                <a:cs typeface="IranNastaliq" pitchFamily="18" charset="0"/>
              </a:rPr>
              <a:t>سازمان بسیج حقوقدانان</a:t>
            </a:r>
            <a:endParaRPr lang="en-US" sz="2800" dirty="0">
              <a:solidFill>
                <a:srgbClr val="FFC000"/>
              </a:solidFill>
              <a:latin typeface="IranNastaliq" pitchFamily="18" charset="0"/>
              <a:cs typeface="IranNastaliq" pitchFamily="18" charset="0"/>
            </a:endParaRPr>
          </a:p>
        </p:txBody>
      </p:sp>
      <p:sp>
        <p:nvSpPr>
          <p:cNvPr id="10" name="Text Box 122"/>
          <p:cNvSpPr txBox="1">
            <a:spLocks noChangeArrowheads="1"/>
          </p:cNvSpPr>
          <p:nvPr/>
        </p:nvSpPr>
        <p:spPr bwMode="auto">
          <a:xfrm>
            <a:off x="5580112" y="792163"/>
            <a:ext cx="2389584" cy="461665"/>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400" dirty="0" smtClean="0">
                <a:solidFill>
                  <a:srgbClr val="FF3300"/>
                </a:solidFill>
                <a:latin typeface="IranNastaliq" pitchFamily="18" charset="0"/>
                <a:cs typeface="IranNastaliq" pitchFamily="18" charset="0"/>
              </a:rPr>
              <a:t>تخلفات </a:t>
            </a:r>
            <a:r>
              <a:rPr lang="fa-IR" sz="2400" dirty="0">
                <a:solidFill>
                  <a:srgbClr val="FF3300"/>
                </a:solidFill>
                <a:latin typeface="IranNastaliq" pitchFamily="18" charset="0"/>
                <a:cs typeface="IranNastaliq" pitchFamily="18" charset="0"/>
              </a:rPr>
              <a:t>و جرايم </a:t>
            </a:r>
            <a:r>
              <a:rPr lang="fa-IR" sz="2400" dirty="0" smtClean="0">
                <a:solidFill>
                  <a:srgbClr val="FF3300"/>
                </a:solidFill>
                <a:latin typeface="IranNastaliq" pitchFamily="18" charset="0"/>
                <a:cs typeface="IranNastaliq" pitchFamily="18" charset="0"/>
              </a:rPr>
              <a:t>انتخاباتي</a:t>
            </a:r>
            <a:endParaRPr lang="en-US" sz="2400" dirty="0">
              <a:solidFill>
                <a:srgbClr val="FF3300"/>
              </a:solidFill>
              <a:latin typeface="IranNastaliq" pitchFamily="18" charset="0"/>
              <a:cs typeface="IranNastaliq" pitchFamily="18" charset="0"/>
            </a:endParaRPr>
          </a:p>
        </p:txBody>
      </p:sp>
      <p:sp>
        <p:nvSpPr>
          <p:cNvPr id="11" name="Rectangle 2"/>
          <p:cNvSpPr txBox="1">
            <a:spLocks noChangeArrowheads="1"/>
          </p:cNvSpPr>
          <p:nvPr/>
        </p:nvSpPr>
        <p:spPr bwMode="auto">
          <a:xfrm>
            <a:off x="296501" y="464846"/>
            <a:ext cx="49530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2800" b="1">
                <a:solidFill>
                  <a:schemeClr val="bg1"/>
                </a:solidFill>
                <a:latin typeface="+mj-lt"/>
                <a:ea typeface="+mj-ea"/>
                <a:cs typeface="+mj-cs"/>
              </a:defRPr>
            </a:lvl1pPr>
            <a:lvl2pPr algn="l" rtl="1" eaLnBrk="1" fontAlgn="base" hangingPunct="1">
              <a:spcBef>
                <a:spcPct val="0"/>
              </a:spcBef>
              <a:spcAft>
                <a:spcPct val="0"/>
              </a:spcAft>
              <a:defRPr sz="2800" b="1">
                <a:solidFill>
                  <a:schemeClr val="bg1"/>
                </a:solidFill>
                <a:latin typeface="Arial" charset="0"/>
              </a:defRPr>
            </a:lvl2pPr>
            <a:lvl3pPr algn="l" rtl="1" eaLnBrk="1" fontAlgn="base" hangingPunct="1">
              <a:spcBef>
                <a:spcPct val="0"/>
              </a:spcBef>
              <a:spcAft>
                <a:spcPct val="0"/>
              </a:spcAft>
              <a:defRPr sz="2800" b="1">
                <a:solidFill>
                  <a:schemeClr val="bg1"/>
                </a:solidFill>
                <a:latin typeface="Arial" charset="0"/>
              </a:defRPr>
            </a:lvl3pPr>
            <a:lvl4pPr algn="l" rtl="1" eaLnBrk="1" fontAlgn="base" hangingPunct="1">
              <a:spcBef>
                <a:spcPct val="0"/>
              </a:spcBef>
              <a:spcAft>
                <a:spcPct val="0"/>
              </a:spcAft>
              <a:defRPr sz="2800" b="1">
                <a:solidFill>
                  <a:schemeClr val="bg1"/>
                </a:solidFill>
                <a:latin typeface="Arial" charset="0"/>
              </a:defRPr>
            </a:lvl4pPr>
            <a:lvl5pPr algn="l" rtl="1" eaLnBrk="1" fontAlgn="base" hangingPunct="1">
              <a:spcBef>
                <a:spcPct val="0"/>
              </a:spcBef>
              <a:spcAft>
                <a:spcPct val="0"/>
              </a:spcAft>
              <a:defRPr sz="2800" b="1">
                <a:solidFill>
                  <a:schemeClr val="bg1"/>
                </a:solidFill>
                <a:latin typeface="Arial" charset="0"/>
              </a:defRPr>
            </a:lvl5pPr>
            <a:lvl6pPr marL="457200" algn="l" rtl="1" eaLnBrk="1" fontAlgn="base" hangingPunct="1">
              <a:spcBef>
                <a:spcPct val="0"/>
              </a:spcBef>
              <a:spcAft>
                <a:spcPct val="0"/>
              </a:spcAft>
              <a:defRPr sz="2800" b="1">
                <a:solidFill>
                  <a:schemeClr val="bg1"/>
                </a:solidFill>
                <a:latin typeface="Arial" charset="0"/>
              </a:defRPr>
            </a:lvl6pPr>
            <a:lvl7pPr marL="914400" algn="l" rtl="1" eaLnBrk="1" fontAlgn="base" hangingPunct="1">
              <a:spcBef>
                <a:spcPct val="0"/>
              </a:spcBef>
              <a:spcAft>
                <a:spcPct val="0"/>
              </a:spcAft>
              <a:defRPr sz="2800" b="1">
                <a:solidFill>
                  <a:schemeClr val="bg1"/>
                </a:solidFill>
                <a:latin typeface="Arial" charset="0"/>
              </a:defRPr>
            </a:lvl7pPr>
            <a:lvl8pPr marL="1371600" algn="l" rtl="1" eaLnBrk="1" fontAlgn="base" hangingPunct="1">
              <a:spcBef>
                <a:spcPct val="0"/>
              </a:spcBef>
              <a:spcAft>
                <a:spcPct val="0"/>
              </a:spcAft>
              <a:defRPr sz="2800" b="1">
                <a:solidFill>
                  <a:schemeClr val="bg1"/>
                </a:solidFill>
                <a:latin typeface="Arial" charset="0"/>
              </a:defRPr>
            </a:lvl8pPr>
            <a:lvl9pPr marL="1828800" algn="l" rtl="1" eaLnBrk="1" fontAlgn="base" hangingPunct="1">
              <a:spcBef>
                <a:spcPct val="0"/>
              </a:spcBef>
              <a:spcAft>
                <a:spcPct val="0"/>
              </a:spcAft>
              <a:defRPr sz="2800" b="1">
                <a:solidFill>
                  <a:schemeClr val="bg1"/>
                </a:solidFill>
                <a:latin typeface="Arial" charset="0"/>
              </a:defRPr>
            </a:lvl9pPr>
          </a:lstStyle>
          <a:p>
            <a:pPr marL="342900" indent="-342900" algn="ctr">
              <a:lnSpc>
                <a:spcPct val="90000"/>
              </a:lnSpc>
              <a:spcBef>
                <a:spcPct val="20000"/>
              </a:spcBef>
              <a:buClr>
                <a:srgbClr val="85D9F7"/>
              </a:buClr>
              <a:buSzPct val="115000"/>
            </a:pPr>
            <a:r>
              <a:rPr lang="fa-IR" sz="4400" cap="all" dirty="0" smtClean="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جرائم </a:t>
            </a:r>
            <a:r>
              <a:rPr lang="fa-IR" sz="44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و تخلفات مامورين انتظامي و </a:t>
            </a:r>
            <a:r>
              <a:rPr lang="fa-IR" sz="4400" cap="all" dirty="0" smtClean="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نظامي</a:t>
            </a:r>
            <a:endParaRPr lang="en-US" sz="44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55600" indent="0" algn="just">
              <a:buNone/>
            </a:pPr>
            <a:r>
              <a:rPr lang="fa-IR" sz="2400" dirty="0" smtClean="0">
                <a:cs typeface="B Nazanin" pitchFamily="2" charset="-78"/>
              </a:rPr>
              <a:t>2-6- </a:t>
            </a:r>
            <a:r>
              <a:rPr lang="fa-IR" sz="2400" dirty="0">
                <a:cs typeface="B Nazanin" pitchFamily="2" charset="-78"/>
              </a:rPr>
              <a:t>همکاري در تحويل صندوق يا صندوق‌هاي آراء به هيات اجرايي يا نماينده آن</a:t>
            </a:r>
          </a:p>
          <a:p>
            <a:pPr marL="355600" indent="0" algn="just">
              <a:buNone/>
            </a:pPr>
            <a:r>
              <a:rPr lang="fa-IR" sz="2400" dirty="0" smtClean="0">
                <a:cs typeface="B Nazanin" pitchFamily="2" charset="-78"/>
              </a:rPr>
              <a:t>2-7- </a:t>
            </a:r>
            <a:r>
              <a:rPr lang="fa-IR" sz="2400" dirty="0">
                <a:cs typeface="B Nazanin" pitchFamily="2" charset="-78"/>
              </a:rPr>
              <a:t>حفاظت از صندوق‌هاي ثابت وسيار، برگه‌هاي تعرفه و به طور کلي ملزومات انتخاباتي</a:t>
            </a:r>
          </a:p>
          <a:p>
            <a:pPr marL="355600" indent="0" algn="just">
              <a:buNone/>
            </a:pPr>
            <a:r>
              <a:rPr lang="fa-IR" sz="2400" dirty="0" smtClean="0">
                <a:cs typeface="B Nazanin" pitchFamily="2" charset="-78"/>
              </a:rPr>
              <a:t>2-8 </a:t>
            </a:r>
            <a:r>
              <a:rPr lang="fa-IR" sz="2400" dirty="0">
                <a:cs typeface="B Nazanin" pitchFamily="2" charset="-78"/>
              </a:rPr>
              <a:t>- ايجاد نظم و جلوگيري از هرگونه بي‌نظمي در جريان انتخابات    </a:t>
            </a:r>
            <a:endParaRPr lang="en-US" sz="2400" dirty="0">
              <a:cs typeface="B Nazanin" pitchFamily="2" charset="-78"/>
            </a:endParaRPr>
          </a:p>
          <a:p>
            <a:pPr marL="0" indent="0" algn="just">
              <a:buNone/>
            </a:pPr>
            <a:r>
              <a:rPr lang="fa-IR" sz="2800" b="1" dirty="0">
                <a:solidFill>
                  <a:srgbClr val="FFC000"/>
                </a:solidFill>
                <a:effectLst>
                  <a:outerShdw blurRad="38100" dist="38100" dir="2700000" algn="tl">
                    <a:srgbClr val="000000">
                      <a:alpha val="43137"/>
                    </a:srgbClr>
                  </a:outerShdw>
                </a:effectLst>
                <a:cs typeface="B Nazanin" pitchFamily="2" charset="-78"/>
              </a:rPr>
              <a:t>جرايم </a:t>
            </a:r>
            <a:endParaRPr lang="fa-IR" sz="2800" b="1" dirty="0" smtClean="0">
              <a:solidFill>
                <a:srgbClr val="FFC000"/>
              </a:solidFill>
              <a:effectLst>
                <a:outerShdw blurRad="38100" dist="38100" dir="2700000" algn="tl">
                  <a:srgbClr val="000000">
                    <a:alpha val="43137"/>
                  </a:srgbClr>
                </a:outerShdw>
              </a:effectLst>
              <a:cs typeface="B Nazanin" pitchFamily="2" charset="-78"/>
            </a:endParaRPr>
          </a:p>
          <a:p>
            <a:pPr marL="0" indent="0" algn="just">
              <a:buNone/>
            </a:pPr>
            <a:r>
              <a:rPr lang="fa-IR" sz="2400" dirty="0">
                <a:cs typeface="B Nazanin" pitchFamily="2" charset="-78"/>
              </a:rPr>
              <a:t>1- دخالت در فعاليت‌هاي انتخاباتي و </a:t>
            </a:r>
            <a:r>
              <a:rPr lang="fa-IR" sz="2400" dirty="0" smtClean="0">
                <a:cs typeface="B Nazanin" pitchFamily="2" charset="-78"/>
              </a:rPr>
              <a:t>تبليغات(ماده 40 قانون مجازات جرائم نيروهاي مسلح)</a:t>
            </a:r>
            <a:endParaRPr lang="fa-IR" sz="2400" dirty="0">
              <a:cs typeface="B Nazanin" pitchFamily="2" charset="-78"/>
            </a:endParaRPr>
          </a:p>
          <a:p>
            <a:pPr marL="0" indent="0" algn="just">
              <a:buNone/>
            </a:pPr>
            <a:r>
              <a:rPr lang="fa-IR" sz="2400" dirty="0">
                <a:cs typeface="B Nazanin" pitchFamily="2" charset="-78"/>
              </a:rPr>
              <a:t>2- استنكاف از وظيفه امحاء آثار </a:t>
            </a:r>
            <a:r>
              <a:rPr lang="fa-IR" sz="2400" dirty="0" smtClean="0">
                <a:cs typeface="B Nazanin" pitchFamily="2" charset="-78"/>
              </a:rPr>
              <a:t>تبليغاتي(</a:t>
            </a:r>
            <a:r>
              <a:rPr lang="fa-IR" sz="2400" dirty="0" smtClean="0">
                <a:solidFill>
                  <a:srgbClr val="00B050"/>
                </a:solidFill>
                <a:cs typeface="B Nazanin" pitchFamily="2" charset="-78"/>
              </a:rPr>
              <a:t>26</a:t>
            </a:r>
            <a:r>
              <a:rPr lang="fa-IR" sz="2400" dirty="0" smtClean="0">
                <a:cs typeface="B Nazanin" pitchFamily="2" charset="-78"/>
              </a:rPr>
              <a:t>،</a:t>
            </a:r>
            <a:r>
              <a:rPr lang="fa-IR" sz="2400" dirty="0" smtClean="0">
                <a:solidFill>
                  <a:srgbClr val="FF0000"/>
                </a:solidFill>
                <a:cs typeface="B Nazanin" pitchFamily="2" charset="-78"/>
              </a:rPr>
              <a:t>61</a:t>
            </a:r>
            <a:r>
              <a:rPr lang="fa-IR" sz="2400" dirty="0" smtClean="0">
                <a:solidFill>
                  <a:srgbClr val="FFFF00"/>
                </a:solidFill>
                <a:cs typeface="B Nazanin" pitchFamily="2" charset="-78"/>
              </a:rPr>
              <a:t>،69</a:t>
            </a:r>
            <a:r>
              <a:rPr lang="fa-IR" sz="2400" dirty="0" smtClean="0">
                <a:cs typeface="B Nazanin" pitchFamily="2" charset="-78"/>
              </a:rPr>
              <a:t>)</a:t>
            </a:r>
            <a:endParaRPr lang="fa-IR" sz="2400" dirty="0">
              <a:cs typeface="B Nazanin" pitchFamily="2" charset="-78"/>
            </a:endParaRPr>
          </a:p>
          <a:p>
            <a:pPr marL="0" indent="0" algn="just">
              <a:buNone/>
            </a:pPr>
            <a:r>
              <a:rPr lang="fa-IR" sz="2400" dirty="0">
                <a:cs typeface="B Nazanin" pitchFamily="2" charset="-78"/>
              </a:rPr>
              <a:t>3-  امتناع از امحاء اعلاميه عكس پوسترو... كه به طور غيرقانوني نصب </a:t>
            </a:r>
            <a:r>
              <a:rPr lang="fa-IR" sz="2400" dirty="0" smtClean="0">
                <a:cs typeface="B Nazanin" pitchFamily="2" charset="-78"/>
              </a:rPr>
              <a:t>شده‌اند(</a:t>
            </a:r>
            <a:r>
              <a:rPr lang="fa-IR" sz="2400" dirty="0">
                <a:solidFill>
                  <a:srgbClr val="00B050"/>
                </a:solidFill>
                <a:cs typeface="B Nazanin" pitchFamily="2" charset="-78"/>
              </a:rPr>
              <a:t>26</a:t>
            </a:r>
            <a:r>
              <a:rPr lang="fa-IR" sz="2400" dirty="0">
                <a:cs typeface="B Nazanin" pitchFamily="2" charset="-78"/>
              </a:rPr>
              <a:t>،</a:t>
            </a:r>
            <a:r>
              <a:rPr lang="fa-IR" sz="2400" dirty="0">
                <a:solidFill>
                  <a:srgbClr val="FF0000"/>
                </a:solidFill>
                <a:cs typeface="B Nazanin" pitchFamily="2" charset="-78"/>
              </a:rPr>
              <a:t>61</a:t>
            </a:r>
            <a:r>
              <a:rPr lang="fa-IR" sz="2400" dirty="0">
                <a:solidFill>
                  <a:srgbClr val="FFFF00"/>
                </a:solidFill>
                <a:cs typeface="B Nazanin" pitchFamily="2" charset="-78"/>
              </a:rPr>
              <a:t>،69</a:t>
            </a:r>
            <a:r>
              <a:rPr lang="fa-IR" sz="2400" dirty="0" smtClean="0">
                <a:cs typeface="B Nazanin" pitchFamily="2" charset="-78"/>
              </a:rPr>
              <a:t>)</a:t>
            </a:r>
            <a:endParaRPr lang="fa-IR" sz="2400" dirty="0">
              <a:cs typeface="B Nazanin" pitchFamily="2" charset="-78"/>
            </a:endParaRPr>
          </a:p>
          <a:p>
            <a:pPr marL="0" indent="0" algn="just">
              <a:buNone/>
            </a:pPr>
            <a:r>
              <a:rPr lang="fa-IR" sz="2400" dirty="0">
                <a:cs typeface="B Nazanin" pitchFamily="2" charset="-78"/>
              </a:rPr>
              <a:t>4- امتناع از جلب متخلفين و تحويل به مقامات </a:t>
            </a:r>
            <a:r>
              <a:rPr lang="fa-IR" sz="2400" dirty="0" smtClean="0">
                <a:cs typeface="B Nazanin" pitchFamily="2" charset="-78"/>
              </a:rPr>
              <a:t>قضايي(</a:t>
            </a:r>
            <a:r>
              <a:rPr lang="fa-IR" sz="2400" dirty="0">
                <a:solidFill>
                  <a:srgbClr val="00B050"/>
                </a:solidFill>
                <a:cs typeface="B Nazanin" pitchFamily="2" charset="-78"/>
              </a:rPr>
              <a:t>26</a:t>
            </a:r>
            <a:r>
              <a:rPr lang="fa-IR" sz="2400" dirty="0">
                <a:cs typeface="B Nazanin" pitchFamily="2" charset="-78"/>
              </a:rPr>
              <a:t>،</a:t>
            </a:r>
            <a:r>
              <a:rPr lang="fa-IR" sz="2400" dirty="0">
                <a:solidFill>
                  <a:srgbClr val="FF0000"/>
                </a:solidFill>
                <a:cs typeface="B Nazanin" pitchFamily="2" charset="-78"/>
              </a:rPr>
              <a:t>61</a:t>
            </a:r>
            <a:r>
              <a:rPr lang="fa-IR" sz="2400" dirty="0">
                <a:solidFill>
                  <a:srgbClr val="FFFF00"/>
                </a:solidFill>
                <a:cs typeface="B Nazanin" pitchFamily="2" charset="-78"/>
              </a:rPr>
              <a:t>،69</a:t>
            </a:r>
            <a:r>
              <a:rPr lang="fa-IR" sz="2400" dirty="0" smtClean="0">
                <a:cs typeface="B Nazanin" pitchFamily="2" charset="-78"/>
              </a:rPr>
              <a:t>)</a:t>
            </a:r>
            <a:endParaRPr lang="fa-IR" sz="2400" dirty="0">
              <a:cs typeface="B Nazanin" pitchFamily="2" charset="-78"/>
            </a:endParaRPr>
          </a:p>
          <a:p>
            <a:pPr marL="0" indent="0" algn="just">
              <a:buNone/>
            </a:pPr>
            <a:r>
              <a:rPr lang="fa-IR" sz="2400" dirty="0">
                <a:cs typeface="B Nazanin" pitchFamily="2" charset="-78"/>
              </a:rPr>
              <a:t>5- عدم جلوگيري و ممانعت از ورود افراد غيرمسول به شعب </a:t>
            </a:r>
            <a:r>
              <a:rPr lang="fa-IR" sz="2400" dirty="0" smtClean="0">
                <a:cs typeface="B Nazanin" pitchFamily="2" charset="-78"/>
              </a:rPr>
              <a:t>اخذراي(</a:t>
            </a:r>
            <a:r>
              <a:rPr lang="fa-IR" sz="2400" dirty="0" smtClean="0">
                <a:solidFill>
                  <a:srgbClr val="FFFF00"/>
                </a:solidFill>
                <a:cs typeface="B Nazanin" pitchFamily="2" charset="-78"/>
              </a:rPr>
              <a:t>ماده واحد</a:t>
            </a:r>
            <a:r>
              <a:rPr lang="fa-IR" sz="2400" dirty="0" smtClean="0">
                <a:cs typeface="B Nazanin" pitchFamily="2" charset="-78"/>
              </a:rPr>
              <a:t>، </a:t>
            </a:r>
            <a:r>
              <a:rPr lang="fa-IR" sz="2400" dirty="0" smtClean="0">
                <a:solidFill>
                  <a:srgbClr val="FF0000"/>
                </a:solidFill>
                <a:cs typeface="B Nazanin" pitchFamily="2" charset="-78"/>
              </a:rPr>
              <a:t>55</a:t>
            </a:r>
            <a:r>
              <a:rPr lang="fa-IR" sz="2400" dirty="0" smtClean="0">
                <a:cs typeface="B Nazanin" pitchFamily="2" charset="-78"/>
              </a:rPr>
              <a:t>)</a:t>
            </a:r>
            <a:endParaRPr lang="en-US" sz="2400" dirty="0">
              <a:cs typeface="B Nazanin" pitchFamily="2" charset="-78"/>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9360C644-A194-417B-B275-01CA40669B18}" type="slidenum">
              <a:rPr lang="en-US" smtClean="0">
                <a:solidFill>
                  <a:srgbClr val="FFFFFF"/>
                </a:solidFill>
              </a:rPr>
              <a:pPr/>
              <a:t>29</a:t>
            </a:fld>
            <a:endParaRPr lang="en-US">
              <a:solidFill>
                <a:srgbClr val="FFFFFF"/>
              </a:solidFill>
            </a:endParaRPr>
          </a:p>
        </p:txBody>
      </p:sp>
      <p:sp>
        <p:nvSpPr>
          <p:cNvPr id="9" name="Text Box 121"/>
          <p:cNvSpPr txBox="1">
            <a:spLocks noChangeArrowheads="1"/>
          </p:cNvSpPr>
          <p:nvPr/>
        </p:nvSpPr>
        <p:spPr bwMode="auto">
          <a:xfrm>
            <a:off x="6609177" y="405825"/>
            <a:ext cx="2571335" cy="523220"/>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800" dirty="0" smtClean="0">
                <a:solidFill>
                  <a:srgbClr val="FFC000"/>
                </a:solidFill>
                <a:latin typeface="IranNastaliq" pitchFamily="18" charset="0"/>
                <a:cs typeface="IranNastaliq" pitchFamily="18" charset="0"/>
              </a:rPr>
              <a:t>سازمان بسیج حقوقدانان</a:t>
            </a:r>
            <a:endParaRPr lang="en-US" sz="2800" dirty="0">
              <a:solidFill>
                <a:srgbClr val="FFC000"/>
              </a:solidFill>
              <a:latin typeface="IranNastaliq" pitchFamily="18" charset="0"/>
              <a:cs typeface="IranNastaliq" pitchFamily="18" charset="0"/>
            </a:endParaRPr>
          </a:p>
        </p:txBody>
      </p:sp>
      <p:sp>
        <p:nvSpPr>
          <p:cNvPr id="10" name="Text Box 122"/>
          <p:cNvSpPr txBox="1">
            <a:spLocks noChangeArrowheads="1"/>
          </p:cNvSpPr>
          <p:nvPr/>
        </p:nvSpPr>
        <p:spPr bwMode="auto">
          <a:xfrm>
            <a:off x="5580112" y="792163"/>
            <a:ext cx="2389584" cy="461665"/>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400" dirty="0" smtClean="0">
                <a:solidFill>
                  <a:srgbClr val="FF3300"/>
                </a:solidFill>
                <a:latin typeface="IranNastaliq" pitchFamily="18" charset="0"/>
                <a:cs typeface="IranNastaliq" pitchFamily="18" charset="0"/>
              </a:rPr>
              <a:t>تخلفات </a:t>
            </a:r>
            <a:r>
              <a:rPr lang="fa-IR" sz="2400" dirty="0">
                <a:solidFill>
                  <a:srgbClr val="FF3300"/>
                </a:solidFill>
                <a:latin typeface="IranNastaliq" pitchFamily="18" charset="0"/>
                <a:cs typeface="IranNastaliq" pitchFamily="18" charset="0"/>
              </a:rPr>
              <a:t>و جرايم </a:t>
            </a:r>
            <a:r>
              <a:rPr lang="fa-IR" sz="2400" dirty="0" smtClean="0">
                <a:solidFill>
                  <a:srgbClr val="FF3300"/>
                </a:solidFill>
                <a:latin typeface="IranNastaliq" pitchFamily="18" charset="0"/>
                <a:cs typeface="IranNastaliq" pitchFamily="18" charset="0"/>
              </a:rPr>
              <a:t>انتخاباتي</a:t>
            </a:r>
            <a:endParaRPr lang="en-US" sz="2400" dirty="0">
              <a:solidFill>
                <a:srgbClr val="FF3300"/>
              </a:solidFill>
              <a:latin typeface="IranNastaliq" pitchFamily="18" charset="0"/>
              <a:cs typeface="IranNastaliq" pitchFamily="18" charset="0"/>
            </a:endParaRPr>
          </a:p>
        </p:txBody>
      </p:sp>
      <p:sp>
        <p:nvSpPr>
          <p:cNvPr id="11" name="Rectangle 2"/>
          <p:cNvSpPr txBox="1">
            <a:spLocks noChangeArrowheads="1"/>
          </p:cNvSpPr>
          <p:nvPr/>
        </p:nvSpPr>
        <p:spPr bwMode="auto">
          <a:xfrm>
            <a:off x="296501" y="464846"/>
            <a:ext cx="49530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2800" b="1">
                <a:solidFill>
                  <a:schemeClr val="bg1"/>
                </a:solidFill>
                <a:latin typeface="+mj-lt"/>
                <a:ea typeface="+mj-ea"/>
                <a:cs typeface="+mj-cs"/>
              </a:defRPr>
            </a:lvl1pPr>
            <a:lvl2pPr algn="l" rtl="1" eaLnBrk="1" fontAlgn="base" hangingPunct="1">
              <a:spcBef>
                <a:spcPct val="0"/>
              </a:spcBef>
              <a:spcAft>
                <a:spcPct val="0"/>
              </a:spcAft>
              <a:defRPr sz="2800" b="1">
                <a:solidFill>
                  <a:schemeClr val="bg1"/>
                </a:solidFill>
                <a:latin typeface="Arial" charset="0"/>
              </a:defRPr>
            </a:lvl2pPr>
            <a:lvl3pPr algn="l" rtl="1" eaLnBrk="1" fontAlgn="base" hangingPunct="1">
              <a:spcBef>
                <a:spcPct val="0"/>
              </a:spcBef>
              <a:spcAft>
                <a:spcPct val="0"/>
              </a:spcAft>
              <a:defRPr sz="2800" b="1">
                <a:solidFill>
                  <a:schemeClr val="bg1"/>
                </a:solidFill>
                <a:latin typeface="Arial" charset="0"/>
              </a:defRPr>
            </a:lvl3pPr>
            <a:lvl4pPr algn="l" rtl="1" eaLnBrk="1" fontAlgn="base" hangingPunct="1">
              <a:spcBef>
                <a:spcPct val="0"/>
              </a:spcBef>
              <a:spcAft>
                <a:spcPct val="0"/>
              </a:spcAft>
              <a:defRPr sz="2800" b="1">
                <a:solidFill>
                  <a:schemeClr val="bg1"/>
                </a:solidFill>
                <a:latin typeface="Arial" charset="0"/>
              </a:defRPr>
            </a:lvl4pPr>
            <a:lvl5pPr algn="l" rtl="1" eaLnBrk="1" fontAlgn="base" hangingPunct="1">
              <a:spcBef>
                <a:spcPct val="0"/>
              </a:spcBef>
              <a:spcAft>
                <a:spcPct val="0"/>
              </a:spcAft>
              <a:defRPr sz="2800" b="1">
                <a:solidFill>
                  <a:schemeClr val="bg1"/>
                </a:solidFill>
                <a:latin typeface="Arial" charset="0"/>
              </a:defRPr>
            </a:lvl5pPr>
            <a:lvl6pPr marL="457200" algn="l" rtl="1" eaLnBrk="1" fontAlgn="base" hangingPunct="1">
              <a:spcBef>
                <a:spcPct val="0"/>
              </a:spcBef>
              <a:spcAft>
                <a:spcPct val="0"/>
              </a:spcAft>
              <a:defRPr sz="2800" b="1">
                <a:solidFill>
                  <a:schemeClr val="bg1"/>
                </a:solidFill>
                <a:latin typeface="Arial" charset="0"/>
              </a:defRPr>
            </a:lvl6pPr>
            <a:lvl7pPr marL="914400" algn="l" rtl="1" eaLnBrk="1" fontAlgn="base" hangingPunct="1">
              <a:spcBef>
                <a:spcPct val="0"/>
              </a:spcBef>
              <a:spcAft>
                <a:spcPct val="0"/>
              </a:spcAft>
              <a:defRPr sz="2800" b="1">
                <a:solidFill>
                  <a:schemeClr val="bg1"/>
                </a:solidFill>
                <a:latin typeface="Arial" charset="0"/>
              </a:defRPr>
            </a:lvl7pPr>
            <a:lvl8pPr marL="1371600" algn="l" rtl="1" eaLnBrk="1" fontAlgn="base" hangingPunct="1">
              <a:spcBef>
                <a:spcPct val="0"/>
              </a:spcBef>
              <a:spcAft>
                <a:spcPct val="0"/>
              </a:spcAft>
              <a:defRPr sz="2800" b="1">
                <a:solidFill>
                  <a:schemeClr val="bg1"/>
                </a:solidFill>
                <a:latin typeface="Arial" charset="0"/>
              </a:defRPr>
            </a:lvl8pPr>
            <a:lvl9pPr marL="1828800" algn="l" rtl="1" eaLnBrk="1" fontAlgn="base" hangingPunct="1">
              <a:spcBef>
                <a:spcPct val="0"/>
              </a:spcBef>
              <a:spcAft>
                <a:spcPct val="0"/>
              </a:spcAft>
              <a:defRPr sz="2800" b="1">
                <a:solidFill>
                  <a:schemeClr val="bg1"/>
                </a:solidFill>
                <a:latin typeface="Arial" charset="0"/>
              </a:defRPr>
            </a:lvl9pPr>
          </a:lstStyle>
          <a:p>
            <a:pPr marL="342900" indent="-342900" algn="ctr">
              <a:lnSpc>
                <a:spcPct val="90000"/>
              </a:lnSpc>
              <a:spcBef>
                <a:spcPct val="20000"/>
              </a:spcBef>
              <a:buClr>
                <a:srgbClr val="85D9F7"/>
              </a:buClr>
              <a:buSzPct val="115000"/>
            </a:pPr>
            <a:r>
              <a:rPr lang="fa-IR" sz="4400" cap="all" dirty="0" smtClean="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جرائم </a:t>
            </a:r>
            <a:r>
              <a:rPr lang="fa-IR" sz="44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و تخلفات مامورين انتظامي و </a:t>
            </a:r>
            <a:r>
              <a:rPr lang="fa-IR" sz="4400" cap="all" dirty="0" smtClean="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نظامي</a:t>
            </a:r>
            <a:endParaRPr lang="en-US" sz="44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endParaRPr>
          </a:p>
        </p:txBody>
      </p:sp>
    </p:spTree>
    <p:extLst>
      <p:ext uri="{BB962C8B-B14F-4D97-AF65-F5344CB8AC3E}">
        <p14:creationId xmlns:p14="http://schemas.microsoft.com/office/powerpoint/2010/main" val="260594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83" name="Line 123"/>
          <p:cNvSpPr>
            <a:spLocks noChangeShapeType="1"/>
          </p:cNvSpPr>
          <p:nvPr/>
        </p:nvSpPr>
        <p:spPr bwMode="auto">
          <a:xfrm>
            <a:off x="2209800" y="1938809"/>
            <a:ext cx="4800600" cy="0"/>
          </a:xfrm>
          <a:prstGeom prst="line">
            <a:avLst/>
          </a:prstGeom>
          <a:noFill/>
          <a:ln w="25400">
            <a:solidFill>
              <a:schemeClr val="tx1"/>
            </a:solidFill>
            <a:prstDash val="sysDot"/>
            <a:round/>
            <a:headEnd/>
            <a:tailEnd type="oval" w="med" len="med"/>
          </a:ln>
          <a:effectLst/>
        </p:spPr>
        <p:txBody>
          <a:bodyPr wrap="none" anchor="ctr"/>
          <a:lstStyle/>
          <a:p>
            <a:endParaRPr lang="fa-IR">
              <a:cs typeface="B Nazanin" pitchFamily="2" charset="-78"/>
            </a:endParaRPr>
          </a:p>
        </p:txBody>
      </p:sp>
      <p:grpSp>
        <p:nvGrpSpPr>
          <p:cNvPr id="41084" name="Group 124"/>
          <p:cNvGrpSpPr>
            <a:grpSpLocks/>
          </p:cNvGrpSpPr>
          <p:nvPr/>
        </p:nvGrpSpPr>
        <p:grpSpPr bwMode="auto">
          <a:xfrm>
            <a:off x="7125742" y="1856656"/>
            <a:ext cx="182562" cy="182562"/>
            <a:chOff x="1239" y="1515"/>
            <a:chExt cx="115" cy="115"/>
          </a:xfrm>
        </p:grpSpPr>
        <p:sp>
          <p:nvSpPr>
            <p:cNvPr id="41085" name="AutoShape 125"/>
            <p:cNvSpPr>
              <a:spLocks noChangeArrowheads="1"/>
            </p:cNvSpPr>
            <p:nvPr/>
          </p:nvSpPr>
          <p:spPr bwMode="gray">
            <a:xfrm rot="2700000">
              <a:off x="1239" y="1515"/>
              <a:ext cx="115" cy="115"/>
            </a:xfrm>
            <a:prstGeom prst="rtTriangle">
              <a:avLst/>
            </a:prstGeom>
            <a:solidFill>
              <a:schemeClr val="tx1"/>
            </a:solidFill>
            <a:ln w="9525" algn="ctr">
              <a:noFill/>
              <a:miter lim="800000"/>
              <a:headEnd/>
              <a:tailEnd/>
            </a:ln>
            <a:effectLst/>
          </p:spPr>
          <p:txBody>
            <a:bodyPr wrap="none" anchor="ctr"/>
            <a:lstStyle/>
            <a:p>
              <a:endParaRPr lang="fa-IR">
                <a:cs typeface="B Nazanin" pitchFamily="2" charset="-78"/>
              </a:endParaRPr>
            </a:p>
          </p:txBody>
        </p:sp>
        <p:sp>
          <p:nvSpPr>
            <p:cNvPr id="41086" name="AutoShape 126"/>
            <p:cNvSpPr>
              <a:spLocks noChangeArrowheads="1"/>
            </p:cNvSpPr>
            <p:nvPr/>
          </p:nvSpPr>
          <p:spPr bwMode="gray">
            <a:xfrm rot="18900000" flipH="1">
              <a:off x="1239" y="1515"/>
              <a:ext cx="115" cy="115"/>
            </a:xfrm>
            <a:prstGeom prst="rtTriangle">
              <a:avLst/>
            </a:prstGeom>
            <a:solidFill>
              <a:schemeClr val="accent1"/>
            </a:solidFill>
            <a:ln w="9525" algn="ctr">
              <a:noFill/>
              <a:miter lim="800000"/>
              <a:headEnd/>
              <a:tailEnd/>
            </a:ln>
            <a:effectLst/>
          </p:spPr>
          <p:txBody>
            <a:bodyPr wrap="none" anchor="ctr"/>
            <a:lstStyle/>
            <a:p>
              <a:endParaRPr lang="fa-IR">
                <a:cs typeface="B Nazanin" pitchFamily="2" charset="-78"/>
              </a:endParaRPr>
            </a:p>
          </p:txBody>
        </p:sp>
      </p:grpSp>
      <p:sp>
        <p:nvSpPr>
          <p:cNvPr id="41087" name="Text Box 127"/>
          <p:cNvSpPr txBox="1">
            <a:spLocks noChangeArrowheads="1"/>
          </p:cNvSpPr>
          <p:nvPr/>
        </p:nvSpPr>
        <p:spPr bwMode="auto">
          <a:xfrm>
            <a:off x="4447383" y="1514394"/>
            <a:ext cx="2589170" cy="461665"/>
          </a:xfrm>
          <a:prstGeom prst="rect">
            <a:avLst/>
          </a:prstGeom>
          <a:noFill/>
          <a:ln w="9525" algn="ctr">
            <a:noFill/>
            <a:miter lim="800000"/>
            <a:headEnd/>
            <a:tailEnd/>
          </a:ln>
          <a:effectLst/>
        </p:spPr>
        <p:txBody>
          <a:bodyPr wrap="none">
            <a:spAutoFit/>
          </a:bodyPr>
          <a:lstStyle/>
          <a:p>
            <a:pPr eaLnBrk="0" hangingPunct="0"/>
            <a:r>
              <a:rPr lang="ar-SA" sz="2400" dirty="0">
                <a:solidFill>
                  <a:srgbClr val="FFC000"/>
                </a:solidFill>
                <a:cs typeface="B Nazanin" pitchFamily="2" charset="-78"/>
              </a:rPr>
              <a:t>1ـ</a:t>
            </a:r>
            <a:r>
              <a:rPr lang="ar-SA" sz="2400" dirty="0">
                <a:cs typeface="B Nazanin" pitchFamily="2" charset="-78"/>
              </a:rPr>
              <a:t> </a:t>
            </a:r>
            <a:r>
              <a:rPr lang="fa-IR" sz="2400" dirty="0" smtClean="0">
                <a:cs typeface="B Nazanin" pitchFamily="2" charset="-78"/>
              </a:rPr>
              <a:t> </a:t>
            </a:r>
            <a:r>
              <a:rPr lang="ar-SA" sz="2400" dirty="0">
                <a:cs typeface="B Nazanin" pitchFamily="2" charset="-78"/>
              </a:rPr>
              <a:t>کليات</a:t>
            </a:r>
            <a:r>
              <a:rPr lang="fa-IR" sz="2400" dirty="0">
                <a:cs typeface="B Nazanin" pitchFamily="2" charset="-78"/>
              </a:rPr>
              <a:t>(تخلف و جرم</a:t>
            </a:r>
            <a:r>
              <a:rPr lang="fa-IR" sz="2400" dirty="0" smtClean="0"/>
              <a:t>)</a:t>
            </a:r>
            <a:endParaRPr lang="en-US" sz="2400" b="1" dirty="0">
              <a:cs typeface="B Nazanin" pitchFamily="2" charset="-78"/>
            </a:endParaRPr>
          </a:p>
        </p:txBody>
      </p:sp>
      <p:grpSp>
        <p:nvGrpSpPr>
          <p:cNvPr id="41088" name="Group 128"/>
          <p:cNvGrpSpPr>
            <a:grpSpLocks/>
          </p:cNvGrpSpPr>
          <p:nvPr/>
        </p:nvGrpSpPr>
        <p:grpSpPr bwMode="auto">
          <a:xfrm>
            <a:off x="2222600" y="2031705"/>
            <a:ext cx="4800601" cy="461963"/>
            <a:chOff x="1392" y="1323"/>
            <a:chExt cx="3024" cy="291"/>
          </a:xfrm>
        </p:grpSpPr>
        <p:sp>
          <p:nvSpPr>
            <p:cNvPr id="41089" name="Line 129"/>
            <p:cNvSpPr>
              <a:spLocks noChangeShapeType="1"/>
            </p:cNvSpPr>
            <p:nvPr/>
          </p:nvSpPr>
          <p:spPr bwMode="auto">
            <a:xfrm>
              <a:off x="1392" y="1614"/>
              <a:ext cx="3024" cy="0"/>
            </a:xfrm>
            <a:prstGeom prst="line">
              <a:avLst/>
            </a:prstGeom>
            <a:noFill/>
            <a:ln w="25400">
              <a:solidFill>
                <a:schemeClr val="tx1"/>
              </a:solidFill>
              <a:prstDash val="sysDot"/>
              <a:round/>
              <a:headEnd/>
              <a:tailEnd type="oval" w="med" len="med"/>
            </a:ln>
            <a:effectLst/>
          </p:spPr>
          <p:txBody>
            <a:bodyPr wrap="none" anchor="ctr"/>
            <a:lstStyle/>
            <a:p>
              <a:endParaRPr lang="fa-IR">
                <a:cs typeface="B Nazanin" pitchFamily="2" charset="-78"/>
              </a:endParaRPr>
            </a:p>
          </p:txBody>
        </p:sp>
        <p:sp>
          <p:nvSpPr>
            <p:cNvPr id="41093" name="Text Box 133"/>
            <p:cNvSpPr txBox="1">
              <a:spLocks noChangeArrowheads="1"/>
            </p:cNvSpPr>
            <p:nvPr/>
          </p:nvSpPr>
          <p:spPr bwMode="auto">
            <a:xfrm>
              <a:off x="2577" y="1323"/>
              <a:ext cx="1817" cy="291"/>
            </a:xfrm>
            <a:prstGeom prst="rect">
              <a:avLst/>
            </a:prstGeom>
            <a:noFill/>
            <a:ln w="9525" algn="ctr">
              <a:noFill/>
              <a:miter lim="800000"/>
              <a:headEnd/>
              <a:tailEnd/>
            </a:ln>
            <a:effectLst/>
          </p:spPr>
          <p:txBody>
            <a:bodyPr wrap="none">
              <a:spAutoFit/>
            </a:bodyPr>
            <a:lstStyle/>
            <a:p>
              <a:pPr eaLnBrk="0" hangingPunct="0"/>
              <a:r>
                <a:rPr lang="fa-IR" sz="2400" dirty="0" smtClean="0">
                  <a:solidFill>
                    <a:srgbClr val="FFC000"/>
                  </a:solidFill>
                  <a:cs typeface="B Nazanin" pitchFamily="2" charset="-78"/>
                </a:rPr>
                <a:t>2-</a:t>
              </a:r>
              <a:r>
                <a:rPr lang="fa-IR" sz="2400" dirty="0" smtClean="0">
                  <a:cs typeface="B Nazanin" pitchFamily="2" charset="-78"/>
                </a:rPr>
                <a:t> جرايم و تخلفات انتخاباتي</a:t>
              </a:r>
              <a:endParaRPr lang="en-US" sz="2400" b="1" dirty="0">
                <a:cs typeface="B Nazanin" pitchFamily="2" charset="-78"/>
              </a:endParaRPr>
            </a:p>
          </p:txBody>
        </p:sp>
      </p:grpSp>
      <p:grpSp>
        <p:nvGrpSpPr>
          <p:cNvPr id="41094" name="Group 134"/>
          <p:cNvGrpSpPr>
            <a:grpSpLocks/>
          </p:cNvGrpSpPr>
          <p:nvPr/>
        </p:nvGrpSpPr>
        <p:grpSpPr bwMode="auto">
          <a:xfrm>
            <a:off x="2209801" y="2593858"/>
            <a:ext cx="4800602" cy="461963"/>
            <a:chOff x="1392" y="1323"/>
            <a:chExt cx="3024" cy="291"/>
          </a:xfrm>
        </p:grpSpPr>
        <p:sp>
          <p:nvSpPr>
            <p:cNvPr id="41095" name="Line 135"/>
            <p:cNvSpPr>
              <a:spLocks noChangeShapeType="1"/>
            </p:cNvSpPr>
            <p:nvPr/>
          </p:nvSpPr>
          <p:spPr bwMode="auto">
            <a:xfrm>
              <a:off x="1392" y="1614"/>
              <a:ext cx="3024" cy="0"/>
            </a:xfrm>
            <a:prstGeom prst="line">
              <a:avLst/>
            </a:prstGeom>
            <a:noFill/>
            <a:ln w="25400">
              <a:solidFill>
                <a:schemeClr val="tx1"/>
              </a:solidFill>
              <a:prstDash val="sysDot"/>
              <a:round/>
              <a:headEnd/>
              <a:tailEnd type="oval" w="med" len="med"/>
            </a:ln>
            <a:effectLst/>
          </p:spPr>
          <p:txBody>
            <a:bodyPr wrap="none" anchor="ctr"/>
            <a:lstStyle/>
            <a:p>
              <a:endParaRPr lang="fa-IR">
                <a:cs typeface="B Nazanin" pitchFamily="2" charset="-78"/>
              </a:endParaRPr>
            </a:p>
          </p:txBody>
        </p:sp>
        <p:sp>
          <p:nvSpPr>
            <p:cNvPr id="41099" name="Text Box 139"/>
            <p:cNvSpPr txBox="1">
              <a:spLocks noChangeArrowheads="1"/>
            </p:cNvSpPr>
            <p:nvPr/>
          </p:nvSpPr>
          <p:spPr bwMode="auto">
            <a:xfrm>
              <a:off x="2047" y="1323"/>
              <a:ext cx="2355" cy="291"/>
            </a:xfrm>
            <a:prstGeom prst="rect">
              <a:avLst/>
            </a:prstGeom>
            <a:noFill/>
            <a:ln w="9525" algn="ctr">
              <a:noFill/>
              <a:miter lim="800000"/>
              <a:headEnd/>
              <a:tailEnd/>
            </a:ln>
            <a:effectLst/>
          </p:spPr>
          <p:txBody>
            <a:bodyPr wrap="none">
              <a:spAutoFit/>
            </a:bodyPr>
            <a:lstStyle/>
            <a:p>
              <a:pPr eaLnBrk="0" hangingPunct="0"/>
              <a:r>
                <a:rPr lang="fa-IR" sz="2400" dirty="0" smtClean="0">
                  <a:solidFill>
                    <a:srgbClr val="FFC000"/>
                  </a:solidFill>
                  <a:cs typeface="B Nazanin" pitchFamily="2" charset="-78"/>
                </a:rPr>
                <a:t>3-</a:t>
              </a:r>
              <a:r>
                <a:rPr lang="fa-IR" sz="2400" dirty="0">
                  <a:cs typeface="B Nazanin" pitchFamily="2" charset="-78"/>
                </a:rPr>
                <a:t> </a:t>
              </a:r>
              <a:r>
                <a:rPr lang="fa-IR" sz="2400" dirty="0" smtClean="0">
                  <a:cs typeface="B Nazanin" pitchFamily="2" charset="-78"/>
                </a:rPr>
                <a:t>جرايم و تخلفات نهادها و سازمان‌ها</a:t>
              </a:r>
              <a:endParaRPr lang="en-US" sz="2400" b="1" dirty="0">
                <a:cs typeface="B Nazanin" pitchFamily="2" charset="-78"/>
              </a:endParaRPr>
            </a:p>
          </p:txBody>
        </p:sp>
      </p:grpSp>
      <p:grpSp>
        <p:nvGrpSpPr>
          <p:cNvPr id="41100" name="Group 140"/>
          <p:cNvGrpSpPr>
            <a:grpSpLocks/>
          </p:cNvGrpSpPr>
          <p:nvPr/>
        </p:nvGrpSpPr>
        <p:grpSpPr bwMode="auto">
          <a:xfrm>
            <a:off x="2324099" y="3604385"/>
            <a:ext cx="4800601" cy="1243013"/>
            <a:chOff x="1392" y="1582"/>
            <a:chExt cx="3024" cy="783"/>
          </a:xfrm>
        </p:grpSpPr>
        <p:sp>
          <p:nvSpPr>
            <p:cNvPr id="41101" name="Line 141"/>
            <p:cNvSpPr>
              <a:spLocks noChangeShapeType="1"/>
            </p:cNvSpPr>
            <p:nvPr/>
          </p:nvSpPr>
          <p:spPr bwMode="auto">
            <a:xfrm>
              <a:off x="1392" y="1582"/>
              <a:ext cx="3024" cy="0"/>
            </a:xfrm>
            <a:prstGeom prst="line">
              <a:avLst/>
            </a:prstGeom>
            <a:noFill/>
            <a:ln w="25400">
              <a:solidFill>
                <a:schemeClr val="tx1"/>
              </a:solidFill>
              <a:prstDash val="sysDot"/>
              <a:round/>
              <a:headEnd/>
              <a:tailEnd type="oval" w="med" len="med"/>
            </a:ln>
            <a:effectLst/>
          </p:spPr>
          <p:txBody>
            <a:bodyPr wrap="none" anchor="ctr"/>
            <a:lstStyle/>
            <a:p>
              <a:pPr algn="r" rtl="1"/>
              <a:endParaRPr lang="fa-IR">
                <a:cs typeface="B Nazanin" pitchFamily="2" charset="-78"/>
              </a:endParaRPr>
            </a:p>
          </p:txBody>
        </p:sp>
        <p:sp>
          <p:nvSpPr>
            <p:cNvPr id="41105" name="Text Box 145"/>
            <p:cNvSpPr txBox="1">
              <a:spLocks noChangeArrowheads="1"/>
            </p:cNvSpPr>
            <p:nvPr/>
          </p:nvSpPr>
          <p:spPr bwMode="auto">
            <a:xfrm>
              <a:off x="1992" y="1842"/>
              <a:ext cx="2287" cy="523"/>
            </a:xfrm>
            <a:prstGeom prst="rect">
              <a:avLst/>
            </a:prstGeom>
            <a:noFill/>
            <a:ln w="9525" algn="ctr">
              <a:noFill/>
              <a:miter lim="800000"/>
              <a:headEnd/>
              <a:tailEnd/>
            </a:ln>
            <a:effectLst/>
          </p:spPr>
          <p:txBody>
            <a:bodyPr wrap="none">
              <a:spAutoFit/>
            </a:bodyPr>
            <a:lstStyle/>
            <a:p>
              <a:pPr algn="r" rtl="1" eaLnBrk="0" hangingPunct="0"/>
              <a:r>
                <a:rPr lang="fa-IR" sz="2400" dirty="0" smtClean="0">
                  <a:solidFill>
                    <a:srgbClr val="FFC000"/>
                  </a:solidFill>
                  <a:cs typeface="B Nazanin" pitchFamily="2" charset="-78"/>
                </a:rPr>
                <a:t>6-</a:t>
              </a:r>
              <a:r>
                <a:rPr lang="fa-IR" sz="2400" dirty="0" smtClean="0">
                  <a:cs typeface="B Nazanin" pitchFamily="2" charset="-78"/>
                </a:rPr>
                <a:t>جرايم </a:t>
              </a:r>
              <a:r>
                <a:rPr lang="fa-IR" sz="2400" dirty="0">
                  <a:cs typeface="B Nazanin" pitchFamily="2" charset="-78"/>
                </a:rPr>
                <a:t>و تخلفات هيات‌هاي نظارت </a:t>
              </a:r>
              <a:endParaRPr lang="en-US" sz="2400" b="1" dirty="0">
                <a:cs typeface="B Nazanin" pitchFamily="2" charset="-78"/>
              </a:endParaRPr>
            </a:p>
            <a:p>
              <a:pPr algn="r" rtl="1" eaLnBrk="0" hangingPunct="0"/>
              <a:r>
                <a:rPr lang="ar-SA" sz="2400" dirty="0" smtClean="0">
                  <a:cs typeface="B Nazanin" pitchFamily="2" charset="-78"/>
                </a:rPr>
                <a:t>‌‌‌‌‌‌‌‌‌‌‌‌‌‌‌‌‌‌‌‌‌‌‌‌‌‌‌‌‌‌‌‌‌‌‌‌‌‌‌‌‌‌‌‌‌‌‌‌‌‌‌‌‌‌‌‌‌‌‌‌‌‌‌‌‌‌‌‌‌‌‌‌‌‌‌‌‌‌‌‌‌‌‌‌‌‌‌‌‌‌‌‌‌‌‌‌‌‌‌‌‌‌‌‌‌‌‌‌‌‌‌‌‌‌‌‌‌‌‌‌‌‌‌‌‌‌‌‌‌‌‌‌‌‌‌‌‌‌‌‌‌‌‌‌‌‌‌‌‌‌‌‌‌‌‌‌‌‌‌‌‌‌‌‌‌‌‌‌‌‌‌‌‌‌‌‌‌‌‌‌‌‌‌‌‌‌‌‌‌‌‌‌‌‌‌‌‌‌‌‌‌‌‌‌‌‌‌‌‌‌‌‌‌‌‌‌‌‌‌‌‌‌‌</a:t>
              </a:r>
              <a:endParaRPr lang="en-US" sz="2400" b="1" dirty="0">
                <a:cs typeface="B Nazanin" pitchFamily="2" charset="-78"/>
              </a:endParaRPr>
            </a:p>
          </p:txBody>
        </p:sp>
      </p:grpSp>
      <p:grpSp>
        <p:nvGrpSpPr>
          <p:cNvPr id="30" name="Group 124"/>
          <p:cNvGrpSpPr>
            <a:grpSpLocks/>
          </p:cNvGrpSpPr>
          <p:nvPr/>
        </p:nvGrpSpPr>
        <p:grpSpPr bwMode="auto">
          <a:xfrm>
            <a:off x="7125742" y="2382342"/>
            <a:ext cx="182562" cy="182562"/>
            <a:chOff x="1239" y="1515"/>
            <a:chExt cx="115" cy="115"/>
          </a:xfrm>
        </p:grpSpPr>
        <p:sp>
          <p:nvSpPr>
            <p:cNvPr id="31" name="AutoShape 125"/>
            <p:cNvSpPr>
              <a:spLocks noChangeArrowheads="1"/>
            </p:cNvSpPr>
            <p:nvPr/>
          </p:nvSpPr>
          <p:spPr bwMode="gray">
            <a:xfrm rot="2700000">
              <a:off x="1239" y="1515"/>
              <a:ext cx="115" cy="115"/>
            </a:xfrm>
            <a:prstGeom prst="rtTriangle">
              <a:avLst/>
            </a:prstGeom>
            <a:solidFill>
              <a:schemeClr val="tx1"/>
            </a:solidFill>
            <a:ln w="9525" algn="ctr">
              <a:noFill/>
              <a:miter lim="800000"/>
              <a:headEnd/>
              <a:tailEnd/>
            </a:ln>
            <a:effectLst/>
          </p:spPr>
          <p:txBody>
            <a:bodyPr wrap="none" anchor="ctr"/>
            <a:lstStyle/>
            <a:p>
              <a:endParaRPr lang="fa-IR">
                <a:cs typeface="B Nazanin" pitchFamily="2" charset="-78"/>
              </a:endParaRPr>
            </a:p>
          </p:txBody>
        </p:sp>
        <p:sp>
          <p:nvSpPr>
            <p:cNvPr id="32" name="AutoShape 126"/>
            <p:cNvSpPr>
              <a:spLocks noChangeArrowheads="1"/>
            </p:cNvSpPr>
            <p:nvPr/>
          </p:nvSpPr>
          <p:spPr bwMode="gray">
            <a:xfrm rot="18900000" flipH="1">
              <a:off x="1239" y="1515"/>
              <a:ext cx="115" cy="115"/>
            </a:xfrm>
            <a:prstGeom prst="rtTriangle">
              <a:avLst/>
            </a:prstGeom>
            <a:solidFill>
              <a:schemeClr val="accent1"/>
            </a:solidFill>
            <a:ln w="9525" algn="ctr">
              <a:noFill/>
              <a:miter lim="800000"/>
              <a:headEnd/>
              <a:tailEnd/>
            </a:ln>
            <a:effectLst/>
          </p:spPr>
          <p:txBody>
            <a:bodyPr wrap="none" anchor="ctr"/>
            <a:lstStyle/>
            <a:p>
              <a:endParaRPr lang="fa-IR">
                <a:cs typeface="B Nazanin" pitchFamily="2" charset="-78"/>
              </a:endParaRPr>
            </a:p>
          </p:txBody>
        </p:sp>
      </p:grpSp>
      <p:grpSp>
        <p:nvGrpSpPr>
          <p:cNvPr id="33" name="Group 124"/>
          <p:cNvGrpSpPr>
            <a:grpSpLocks/>
          </p:cNvGrpSpPr>
          <p:nvPr/>
        </p:nvGrpSpPr>
        <p:grpSpPr bwMode="auto">
          <a:xfrm>
            <a:off x="7125742" y="2886398"/>
            <a:ext cx="182562" cy="182562"/>
            <a:chOff x="1239" y="1515"/>
            <a:chExt cx="115" cy="115"/>
          </a:xfrm>
        </p:grpSpPr>
        <p:sp>
          <p:nvSpPr>
            <p:cNvPr id="34" name="AutoShape 125"/>
            <p:cNvSpPr>
              <a:spLocks noChangeArrowheads="1"/>
            </p:cNvSpPr>
            <p:nvPr/>
          </p:nvSpPr>
          <p:spPr bwMode="gray">
            <a:xfrm rot="2700000">
              <a:off x="1239" y="1515"/>
              <a:ext cx="115" cy="115"/>
            </a:xfrm>
            <a:prstGeom prst="rtTriangle">
              <a:avLst/>
            </a:prstGeom>
            <a:solidFill>
              <a:schemeClr val="tx1"/>
            </a:solidFill>
            <a:ln w="9525" algn="ctr">
              <a:noFill/>
              <a:miter lim="800000"/>
              <a:headEnd/>
              <a:tailEnd/>
            </a:ln>
            <a:effectLst/>
          </p:spPr>
          <p:txBody>
            <a:bodyPr wrap="none" anchor="ctr"/>
            <a:lstStyle/>
            <a:p>
              <a:endParaRPr lang="fa-IR">
                <a:cs typeface="B Nazanin" pitchFamily="2" charset="-78"/>
              </a:endParaRPr>
            </a:p>
          </p:txBody>
        </p:sp>
        <p:sp>
          <p:nvSpPr>
            <p:cNvPr id="35" name="AutoShape 126"/>
            <p:cNvSpPr>
              <a:spLocks noChangeArrowheads="1"/>
            </p:cNvSpPr>
            <p:nvPr/>
          </p:nvSpPr>
          <p:spPr bwMode="gray">
            <a:xfrm rot="18900000" flipH="1">
              <a:off x="1239" y="1515"/>
              <a:ext cx="115" cy="115"/>
            </a:xfrm>
            <a:prstGeom prst="rtTriangle">
              <a:avLst/>
            </a:prstGeom>
            <a:solidFill>
              <a:schemeClr val="accent1"/>
            </a:solidFill>
            <a:ln w="9525" algn="ctr">
              <a:noFill/>
              <a:miter lim="800000"/>
              <a:headEnd/>
              <a:tailEnd/>
            </a:ln>
            <a:effectLst/>
          </p:spPr>
          <p:txBody>
            <a:bodyPr wrap="none" anchor="ctr"/>
            <a:lstStyle/>
            <a:p>
              <a:endParaRPr lang="fa-IR">
                <a:cs typeface="B Nazanin" pitchFamily="2" charset="-78"/>
              </a:endParaRPr>
            </a:p>
          </p:txBody>
        </p:sp>
      </p:grpSp>
      <p:grpSp>
        <p:nvGrpSpPr>
          <p:cNvPr id="36" name="Group 124"/>
          <p:cNvGrpSpPr>
            <a:grpSpLocks/>
          </p:cNvGrpSpPr>
          <p:nvPr/>
        </p:nvGrpSpPr>
        <p:grpSpPr bwMode="auto">
          <a:xfrm>
            <a:off x="7125742" y="3390454"/>
            <a:ext cx="182562" cy="182562"/>
            <a:chOff x="1239" y="1515"/>
            <a:chExt cx="115" cy="115"/>
          </a:xfrm>
        </p:grpSpPr>
        <p:sp>
          <p:nvSpPr>
            <p:cNvPr id="37" name="AutoShape 125"/>
            <p:cNvSpPr>
              <a:spLocks noChangeArrowheads="1"/>
            </p:cNvSpPr>
            <p:nvPr/>
          </p:nvSpPr>
          <p:spPr bwMode="gray">
            <a:xfrm rot="2700000">
              <a:off x="1239" y="1515"/>
              <a:ext cx="115" cy="115"/>
            </a:xfrm>
            <a:prstGeom prst="rtTriangle">
              <a:avLst/>
            </a:prstGeom>
            <a:solidFill>
              <a:schemeClr val="tx1"/>
            </a:solidFill>
            <a:ln w="9525" algn="ctr">
              <a:noFill/>
              <a:miter lim="800000"/>
              <a:headEnd/>
              <a:tailEnd/>
            </a:ln>
            <a:effectLst/>
          </p:spPr>
          <p:txBody>
            <a:bodyPr wrap="none" anchor="ctr"/>
            <a:lstStyle/>
            <a:p>
              <a:endParaRPr lang="fa-IR">
                <a:cs typeface="B Nazanin" pitchFamily="2" charset="-78"/>
              </a:endParaRPr>
            </a:p>
          </p:txBody>
        </p:sp>
        <p:sp>
          <p:nvSpPr>
            <p:cNvPr id="38" name="AutoShape 126"/>
            <p:cNvSpPr>
              <a:spLocks noChangeArrowheads="1"/>
            </p:cNvSpPr>
            <p:nvPr/>
          </p:nvSpPr>
          <p:spPr bwMode="gray">
            <a:xfrm rot="18900000" flipH="1">
              <a:off x="1239" y="1515"/>
              <a:ext cx="115" cy="115"/>
            </a:xfrm>
            <a:prstGeom prst="rtTriangle">
              <a:avLst/>
            </a:prstGeom>
            <a:solidFill>
              <a:schemeClr val="accent1"/>
            </a:solidFill>
            <a:ln w="9525" algn="ctr">
              <a:noFill/>
              <a:miter lim="800000"/>
              <a:headEnd/>
              <a:tailEnd/>
            </a:ln>
            <a:effectLst/>
          </p:spPr>
          <p:txBody>
            <a:bodyPr wrap="none" anchor="ctr"/>
            <a:lstStyle/>
            <a:p>
              <a:endParaRPr lang="fa-IR">
                <a:cs typeface="B Nazanin" pitchFamily="2" charset="-78"/>
              </a:endParaRPr>
            </a:p>
          </p:txBody>
        </p:sp>
      </p:grpSp>
      <p:sp>
        <p:nvSpPr>
          <p:cNvPr id="39" name="Line 123"/>
          <p:cNvSpPr>
            <a:spLocks noChangeShapeType="1"/>
          </p:cNvSpPr>
          <p:nvPr/>
        </p:nvSpPr>
        <p:spPr bwMode="auto">
          <a:xfrm>
            <a:off x="2209800" y="4027041"/>
            <a:ext cx="4800600" cy="0"/>
          </a:xfrm>
          <a:prstGeom prst="line">
            <a:avLst/>
          </a:prstGeom>
          <a:noFill/>
          <a:ln w="25400">
            <a:solidFill>
              <a:schemeClr val="tx1"/>
            </a:solidFill>
            <a:prstDash val="sysDot"/>
            <a:round/>
            <a:headEnd/>
            <a:tailEnd type="oval" w="med" len="med"/>
          </a:ln>
          <a:effectLst/>
        </p:spPr>
        <p:txBody>
          <a:bodyPr wrap="none" anchor="ctr"/>
          <a:lstStyle/>
          <a:p>
            <a:endParaRPr lang="fa-IR">
              <a:cs typeface="B Nazanin" pitchFamily="2" charset="-78"/>
            </a:endParaRPr>
          </a:p>
        </p:txBody>
      </p:sp>
      <p:grpSp>
        <p:nvGrpSpPr>
          <p:cNvPr id="40" name="Group 124"/>
          <p:cNvGrpSpPr>
            <a:grpSpLocks/>
          </p:cNvGrpSpPr>
          <p:nvPr/>
        </p:nvGrpSpPr>
        <p:grpSpPr bwMode="auto">
          <a:xfrm>
            <a:off x="7125742" y="3944888"/>
            <a:ext cx="182562" cy="182562"/>
            <a:chOff x="1239" y="1515"/>
            <a:chExt cx="115" cy="115"/>
          </a:xfrm>
        </p:grpSpPr>
        <p:sp>
          <p:nvSpPr>
            <p:cNvPr id="41" name="AutoShape 125"/>
            <p:cNvSpPr>
              <a:spLocks noChangeArrowheads="1"/>
            </p:cNvSpPr>
            <p:nvPr/>
          </p:nvSpPr>
          <p:spPr bwMode="gray">
            <a:xfrm rot="2700000">
              <a:off x="1239" y="1515"/>
              <a:ext cx="115" cy="115"/>
            </a:xfrm>
            <a:prstGeom prst="rtTriangle">
              <a:avLst/>
            </a:prstGeom>
            <a:solidFill>
              <a:schemeClr val="tx1"/>
            </a:solidFill>
            <a:ln w="9525" algn="ctr">
              <a:noFill/>
              <a:miter lim="800000"/>
              <a:headEnd/>
              <a:tailEnd/>
            </a:ln>
            <a:effectLst/>
          </p:spPr>
          <p:txBody>
            <a:bodyPr wrap="none" anchor="ctr"/>
            <a:lstStyle/>
            <a:p>
              <a:endParaRPr lang="fa-IR">
                <a:cs typeface="B Nazanin" pitchFamily="2" charset="-78"/>
              </a:endParaRPr>
            </a:p>
          </p:txBody>
        </p:sp>
        <p:sp>
          <p:nvSpPr>
            <p:cNvPr id="42" name="AutoShape 126"/>
            <p:cNvSpPr>
              <a:spLocks noChangeArrowheads="1"/>
            </p:cNvSpPr>
            <p:nvPr/>
          </p:nvSpPr>
          <p:spPr bwMode="gray">
            <a:xfrm rot="18900000" flipH="1">
              <a:off x="1239" y="1515"/>
              <a:ext cx="115" cy="115"/>
            </a:xfrm>
            <a:prstGeom prst="rtTriangle">
              <a:avLst/>
            </a:prstGeom>
            <a:solidFill>
              <a:schemeClr val="accent1"/>
            </a:solidFill>
            <a:ln w="9525" algn="ctr">
              <a:noFill/>
              <a:miter lim="800000"/>
              <a:headEnd/>
              <a:tailEnd/>
            </a:ln>
            <a:effectLst/>
          </p:spPr>
          <p:txBody>
            <a:bodyPr wrap="none" anchor="ctr"/>
            <a:lstStyle/>
            <a:p>
              <a:endParaRPr lang="fa-IR">
                <a:cs typeface="B Nazanin" pitchFamily="2" charset="-78"/>
              </a:endParaRPr>
            </a:p>
          </p:txBody>
        </p:sp>
      </p:grpSp>
      <p:sp>
        <p:nvSpPr>
          <p:cNvPr id="43" name="Text Box 127"/>
          <p:cNvSpPr txBox="1">
            <a:spLocks noChangeArrowheads="1"/>
          </p:cNvSpPr>
          <p:nvPr/>
        </p:nvSpPr>
        <p:spPr bwMode="auto">
          <a:xfrm>
            <a:off x="2489015" y="3551676"/>
            <a:ext cx="4418197" cy="461665"/>
          </a:xfrm>
          <a:prstGeom prst="rect">
            <a:avLst/>
          </a:prstGeom>
          <a:noFill/>
          <a:ln w="9525" algn="ctr">
            <a:noFill/>
            <a:miter lim="800000"/>
            <a:headEnd/>
            <a:tailEnd/>
          </a:ln>
          <a:effectLst/>
        </p:spPr>
        <p:txBody>
          <a:bodyPr wrap="none">
            <a:spAutoFit/>
          </a:bodyPr>
          <a:lstStyle/>
          <a:p>
            <a:pPr algn="r" rtl="1" eaLnBrk="0" hangingPunct="0"/>
            <a:r>
              <a:rPr lang="fa-IR" sz="2400" dirty="0" smtClean="0">
                <a:solidFill>
                  <a:srgbClr val="FFC000"/>
                </a:solidFill>
                <a:cs typeface="B Nazanin" pitchFamily="2" charset="-78"/>
              </a:rPr>
              <a:t>5-</a:t>
            </a:r>
            <a:r>
              <a:rPr lang="fa-IR" sz="2400" dirty="0" smtClean="0">
                <a:cs typeface="B Nazanin" pitchFamily="2" charset="-78"/>
              </a:rPr>
              <a:t> جرائم و تخلفات مامورين انتظامي و نظامي</a:t>
            </a:r>
            <a:endParaRPr lang="en-US" sz="2400" dirty="0">
              <a:cs typeface="B Nazanin" pitchFamily="2" charset="-78"/>
            </a:endParaRPr>
          </a:p>
        </p:txBody>
      </p:sp>
      <p:grpSp>
        <p:nvGrpSpPr>
          <p:cNvPr id="44" name="Group 128"/>
          <p:cNvGrpSpPr>
            <a:grpSpLocks/>
          </p:cNvGrpSpPr>
          <p:nvPr/>
        </p:nvGrpSpPr>
        <p:grpSpPr bwMode="auto">
          <a:xfrm>
            <a:off x="1835250" y="3019797"/>
            <a:ext cx="5187950" cy="1562100"/>
            <a:chOff x="1148" y="630"/>
            <a:chExt cx="3268" cy="984"/>
          </a:xfrm>
        </p:grpSpPr>
        <p:sp>
          <p:nvSpPr>
            <p:cNvPr id="45" name="Line 129"/>
            <p:cNvSpPr>
              <a:spLocks noChangeShapeType="1"/>
            </p:cNvSpPr>
            <p:nvPr/>
          </p:nvSpPr>
          <p:spPr bwMode="auto">
            <a:xfrm>
              <a:off x="1392" y="1614"/>
              <a:ext cx="3024" cy="0"/>
            </a:xfrm>
            <a:prstGeom prst="line">
              <a:avLst/>
            </a:prstGeom>
            <a:noFill/>
            <a:ln w="25400">
              <a:solidFill>
                <a:schemeClr val="tx1"/>
              </a:solidFill>
              <a:prstDash val="sysDot"/>
              <a:round/>
              <a:headEnd/>
              <a:tailEnd type="oval" w="med" len="med"/>
            </a:ln>
            <a:effectLst/>
          </p:spPr>
          <p:txBody>
            <a:bodyPr wrap="none" anchor="ctr"/>
            <a:lstStyle/>
            <a:p>
              <a:endParaRPr lang="fa-IR">
                <a:cs typeface="B Nazanin" pitchFamily="2" charset="-78"/>
              </a:endParaRPr>
            </a:p>
          </p:txBody>
        </p:sp>
        <p:sp>
          <p:nvSpPr>
            <p:cNvPr id="46" name="Text Box 133"/>
            <p:cNvSpPr txBox="1">
              <a:spLocks noChangeArrowheads="1"/>
            </p:cNvSpPr>
            <p:nvPr/>
          </p:nvSpPr>
          <p:spPr bwMode="auto">
            <a:xfrm>
              <a:off x="1148" y="630"/>
              <a:ext cx="3258" cy="291"/>
            </a:xfrm>
            <a:prstGeom prst="rect">
              <a:avLst/>
            </a:prstGeom>
            <a:noFill/>
            <a:ln w="9525" algn="ctr">
              <a:noFill/>
              <a:miter lim="800000"/>
              <a:headEnd/>
              <a:tailEnd/>
            </a:ln>
            <a:effectLst/>
          </p:spPr>
          <p:txBody>
            <a:bodyPr wrap="none">
              <a:spAutoFit/>
            </a:bodyPr>
            <a:lstStyle/>
            <a:p>
              <a:pPr eaLnBrk="0" hangingPunct="0"/>
              <a:r>
                <a:rPr lang="fa-IR" sz="2400" dirty="0" smtClean="0">
                  <a:solidFill>
                    <a:srgbClr val="FFC000"/>
                  </a:solidFill>
                  <a:cs typeface="B Nazanin" pitchFamily="2" charset="-78"/>
                </a:rPr>
                <a:t>4-</a:t>
              </a:r>
              <a:r>
                <a:rPr lang="ar-SA" sz="2400" dirty="0" smtClean="0">
                  <a:cs typeface="B Nazanin" pitchFamily="2" charset="-78"/>
                </a:rPr>
                <a:t>جر</a:t>
              </a:r>
              <a:r>
                <a:rPr lang="fa-IR" sz="2400" dirty="0">
                  <a:cs typeface="B Nazanin" pitchFamily="2" charset="-78"/>
                </a:rPr>
                <a:t>ائم راي‌دهندگان، طرفداران و نامزدهاي انتخاباتي</a:t>
              </a:r>
              <a:endParaRPr lang="en-US" sz="2400" b="1" dirty="0">
                <a:cs typeface="B Nazanin" pitchFamily="2" charset="-78"/>
              </a:endParaRPr>
            </a:p>
          </p:txBody>
        </p:sp>
      </p:grpSp>
      <p:grpSp>
        <p:nvGrpSpPr>
          <p:cNvPr id="47" name="Group 134"/>
          <p:cNvGrpSpPr>
            <a:grpSpLocks/>
          </p:cNvGrpSpPr>
          <p:nvPr/>
        </p:nvGrpSpPr>
        <p:grpSpPr bwMode="auto">
          <a:xfrm>
            <a:off x="2209800" y="4623720"/>
            <a:ext cx="4800601" cy="461963"/>
            <a:chOff x="1392" y="1323"/>
            <a:chExt cx="3024" cy="291"/>
          </a:xfrm>
        </p:grpSpPr>
        <p:sp>
          <p:nvSpPr>
            <p:cNvPr id="48" name="Line 135"/>
            <p:cNvSpPr>
              <a:spLocks noChangeShapeType="1"/>
            </p:cNvSpPr>
            <p:nvPr/>
          </p:nvSpPr>
          <p:spPr bwMode="auto">
            <a:xfrm>
              <a:off x="1392" y="1614"/>
              <a:ext cx="3024" cy="0"/>
            </a:xfrm>
            <a:prstGeom prst="line">
              <a:avLst/>
            </a:prstGeom>
            <a:noFill/>
            <a:ln w="25400">
              <a:solidFill>
                <a:schemeClr val="tx1"/>
              </a:solidFill>
              <a:prstDash val="sysDot"/>
              <a:round/>
              <a:headEnd/>
              <a:tailEnd type="oval" w="med" len="med"/>
            </a:ln>
            <a:effectLst/>
          </p:spPr>
          <p:txBody>
            <a:bodyPr wrap="none" anchor="ctr"/>
            <a:lstStyle/>
            <a:p>
              <a:endParaRPr lang="fa-IR">
                <a:cs typeface="B Nazanin" pitchFamily="2" charset="-78"/>
              </a:endParaRPr>
            </a:p>
          </p:txBody>
        </p:sp>
        <p:sp>
          <p:nvSpPr>
            <p:cNvPr id="49" name="Text Box 139"/>
            <p:cNvSpPr txBox="1">
              <a:spLocks noChangeArrowheads="1"/>
            </p:cNvSpPr>
            <p:nvPr/>
          </p:nvSpPr>
          <p:spPr bwMode="auto">
            <a:xfrm>
              <a:off x="1519" y="1323"/>
              <a:ext cx="2852" cy="291"/>
            </a:xfrm>
            <a:prstGeom prst="rect">
              <a:avLst/>
            </a:prstGeom>
            <a:noFill/>
            <a:ln w="9525" algn="ctr">
              <a:noFill/>
              <a:miter lim="800000"/>
              <a:headEnd/>
              <a:tailEnd/>
            </a:ln>
            <a:effectLst/>
          </p:spPr>
          <p:txBody>
            <a:bodyPr wrap="none">
              <a:spAutoFit/>
            </a:bodyPr>
            <a:lstStyle/>
            <a:p>
              <a:pPr algn="r" rtl="1" eaLnBrk="0" hangingPunct="0"/>
              <a:r>
                <a:rPr lang="fa-IR" sz="2400" dirty="0" smtClean="0">
                  <a:solidFill>
                    <a:srgbClr val="FFC000"/>
                  </a:solidFill>
                  <a:cs typeface="B Nazanin" pitchFamily="2" charset="-78"/>
                </a:rPr>
                <a:t>7-</a:t>
              </a:r>
              <a:r>
                <a:rPr lang="fa-IR" sz="2400" dirty="0" smtClean="0">
                  <a:cs typeface="B Nazanin" pitchFamily="2" charset="-78"/>
                </a:rPr>
                <a:t> جرائم عمومي(جرايم موضوع مواد 66 و 33)</a:t>
              </a:r>
              <a:endParaRPr lang="en-US" sz="2400" b="1" dirty="0">
                <a:cs typeface="B Nazanin" pitchFamily="2" charset="-78"/>
              </a:endParaRPr>
            </a:p>
          </p:txBody>
        </p:sp>
      </p:grpSp>
      <p:grpSp>
        <p:nvGrpSpPr>
          <p:cNvPr id="53" name="Group 124"/>
          <p:cNvGrpSpPr>
            <a:grpSpLocks/>
          </p:cNvGrpSpPr>
          <p:nvPr/>
        </p:nvGrpSpPr>
        <p:grpSpPr bwMode="auto">
          <a:xfrm>
            <a:off x="7125742" y="4470574"/>
            <a:ext cx="182562" cy="182562"/>
            <a:chOff x="1239" y="1515"/>
            <a:chExt cx="115" cy="115"/>
          </a:xfrm>
        </p:grpSpPr>
        <p:sp>
          <p:nvSpPr>
            <p:cNvPr id="54" name="AutoShape 125"/>
            <p:cNvSpPr>
              <a:spLocks noChangeArrowheads="1"/>
            </p:cNvSpPr>
            <p:nvPr/>
          </p:nvSpPr>
          <p:spPr bwMode="gray">
            <a:xfrm rot="2700000">
              <a:off x="1239" y="1515"/>
              <a:ext cx="115" cy="115"/>
            </a:xfrm>
            <a:prstGeom prst="rtTriangle">
              <a:avLst/>
            </a:prstGeom>
            <a:solidFill>
              <a:schemeClr val="tx1"/>
            </a:solidFill>
            <a:ln w="9525" algn="ctr">
              <a:noFill/>
              <a:miter lim="800000"/>
              <a:headEnd/>
              <a:tailEnd/>
            </a:ln>
            <a:effectLst/>
          </p:spPr>
          <p:txBody>
            <a:bodyPr wrap="none" anchor="ctr"/>
            <a:lstStyle/>
            <a:p>
              <a:endParaRPr lang="fa-IR">
                <a:cs typeface="B Nazanin" pitchFamily="2" charset="-78"/>
              </a:endParaRPr>
            </a:p>
          </p:txBody>
        </p:sp>
        <p:sp>
          <p:nvSpPr>
            <p:cNvPr id="55" name="AutoShape 126"/>
            <p:cNvSpPr>
              <a:spLocks noChangeArrowheads="1"/>
            </p:cNvSpPr>
            <p:nvPr/>
          </p:nvSpPr>
          <p:spPr bwMode="gray">
            <a:xfrm rot="18900000" flipH="1">
              <a:off x="1239" y="1515"/>
              <a:ext cx="115" cy="115"/>
            </a:xfrm>
            <a:prstGeom prst="rtTriangle">
              <a:avLst/>
            </a:prstGeom>
            <a:solidFill>
              <a:schemeClr val="accent1"/>
            </a:solidFill>
            <a:ln w="9525" algn="ctr">
              <a:noFill/>
              <a:miter lim="800000"/>
              <a:headEnd/>
              <a:tailEnd/>
            </a:ln>
            <a:effectLst/>
          </p:spPr>
          <p:txBody>
            <a:bodyPr wrap="none" anchor="ctr"/>
            <a:lstStyle/>
            <a:p>
              <a:endParaRPr lang="fa-IR">
                <a:cs typeface="B Nazanin" pitchFamily="2" charset="-78"/>
              </a:endParaRPr>
            </a:p>
          </p:txBody>
        </p:sp>
      </p:grpSp>
      <p:grpSp>
        <p:nvGrpSpPr>
          <p:cNvPr id="56" name="Group 124"/>
          <p:cNvGrpSpPr>
            <a:grpSpLocks/>
          </p:cNvGrpSpPr>
          <p:nvPr/>
        </p:nvGrpSpPr>
        <p:grpSpPr bwMode="auto">
          <a:xfrm>
            <a:off x="7125742" y="4974630"/>
            <a:ext cx="182562" cy="182562"/>
            <a:chOff x="1239" y="1515"/>
            <a:chExt cx="115" cy="115"/>
          </a:xfrm>
        </p:grpSpPr>
        <p:sp>
          <p:nvSpPr>
            <p:cNvPr id="57" name="AutoShape 125"/>
            <p:cNvSpPr>
              <a:spLocks noChangeArrowheads="1"/>
            </p:cNvSpPr>
            <p:nvPr/>
          </p:nvSpPr>
          <p:spPr bwMode="gray">
            <a:xfrm rot="2700000">
              <a:off x="1239" y="1515"/>
              <a:ext cx="115" cy="115"/>
            </a:xfrm>
            <a:prstGeom prst="rtTriangle">
              <a:avLst/>
            </a:prstGeom>
            <a:solidFill>
              <a:schemeClr val="tx1"/>
            </a:solidFill>
            <a:ln w="9525" algn="ctr">
              <a:noFill/>
              <a:miter lim="800000"/>
              <a:headEnd/>
              <a:tailEnd/>
            </a:ln>
            <a:effectLst/>
          </p:spPr>
          <p:txBody>
            <a:bodyPr wrap="none" anchor="ctr"/>
            <a:lstStyle/>
            <a:p>
              <a:endParaRPr lang="fa-IR">
                <a:cs typeface="B Nazanin" pitchFamily="2" charset="-78"/>
              </a:endParaRPr>
            </a:p>
          </p:txBody>
        </p:sp>
        <p:sp>
          <p:nvSpPr>
            <p:cNvPr id="58" name="AutoShape 126"/>
            <p:cNvSpPr>
              <a:spLocks noChangeArrowheads="1"/>
            </p:cNvSpPr>
            <p:nvPr/>
          </p:nvSpPr>
          <p:spPr bwMode="gray">
            <a:xfrm rot="18900000" flipH="1">
              <a:off x="1239" y="1515"/>
              <a:ext cx="115" cy="115"/>
            </a:xfrm>
            <a:prstGeom prst="rtTriangle">
              <a:avLst/>
            </a:prstGeom>
            <a:solidFill>
              <a:schemeClr val="accent1"/>
            </a:solidFill>
            <a:ln w="9525" algn="ctr">
              <a:noFill/>
              <a:miter lim="800000"/>
              <a:headEnd/>
              <a:tailEnd/>
            </a:ln>
            <a:effectLst/>
          </p:spPr>
          <p:txBody>
            <a:bodyPr wrap="none" anchor="ctr"/>
            <a:lstStyle/>
            <a:p>
              <a:endParaRPr lang="fa-IR">
                <a:cs typeface="B Nazanin" pitchFamily="2" charset="-78"/>
              </a:endParaRPr>
            </a:p>
          </p:txBody>
        </p:sp>
      </p:grpSp>
      <p:sp>
        <p:nvSpPr>
          <p:cNvPr id="63" name="Rectangle 2"/>
          <p:cNvSpPr>
            <a:spLocks noGrp="1" noChangeArrowheads="1"/>
          </p:cNvSpPr>
          <p:nvPr>
            <p:ph type="title"/>
          </p:nvPr>
        </p:nvSpPr>
        <p:spPr>
          <a:xfrm>
            <a:off x="381000" y="504825"/>
            <a:ext cx="4953000" cy="563563"/>
          </a:xfrm>
        </p:spPr>
        <p:txBody>
          <a:bodyPr/>
          <a:lstStyle/>
          <a:p>
            <a:pPr algn="ctr"/>
            <a:r>
              <a:rPr lang="fa-IR" sz="4400" kern="12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فهرست</a:t>
            </a:r>
            <a:endParaRPr lang="en-US" sz="4400" kern="12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endParaRPr>
          </a:p>
        </p:txBody>
      </p:sp>
      <p:sp>
        <p:nvSpPr>
          <p:cNvPr id="66" name="Slide Number Placeholder 65"/>
          <p:cNvSpPr>
            <a:spLocks noGrp="1"/>
          </p:cNvSpPr>
          <p:nvPr>
            <p:ph type="sldNum" sz="quarter" idx="12"/>
          </p:nvPr>
        </p:nvSpPr>
        <p:spPr/>
        <p:txBody>
          <a:bodyPr/>
          <a:lstStyle/>
          <a:p>
            <a:fld id="{9360C644-A194-417B-B275-01CA40669B18}" type="slidenum">
              <a:rPr lang="en-US" smtClean="0">
                <a:cs typeface="B Lotus" pitchFamily="2" charset="-78"/>
              </a:rPr>
              <a:pPr/>
              <a:t>3</a:t>
            </a:fld>
            <a:endParaRPr lang="en-US" dirty="0">
              <a:cs typeface="B Lotus" pitchFamily="2" charset="-78"/>
            </a:endParaRPr>
          </a:p>
        </p:txBody>
      </p:sp>
      <p:sp>
        <p:nvSpPr>
          <p:cNvPr id="62" name="Text Box 121"/>
          <p:cNvSpPr txBox="1">
            <a:spLocks noChangeArrowheads="1"/>
          </p:cNvSpPr>
          <p:nvPr/>
        </p:nvSpPr>
        <p:spPr bwMode="auto">
          <a:xfrm>
            <a:off x="6609177" y="405825"/>
            <a:ext cx="2571335" cy="523220"/>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800" dirty="0" smtClean="0">
                <a:solidFill>
                  <a:srgbClr val="FFC000"/>
                </a:solidFill>
                <a:latin typeface="IranNastaliq" pitchFamily="18" charset="0"/>
                <a:cs typeface="IranNastaliq" pitchFamily="18" charset="0"/>
              </a:rPr>
              <a:t>سازمان بسیج حقوقدانان</a:t>
            </a:r>
            <a:endParaRPr lang="en-US" sz="2800" dirty="0">
              <a:solidFill>
                <a:srgbClr val="FFC000"/>
              </a:solidFill>
              <a:latin typeface="IranNastaliq" pitchFamily="18" charset="0"/>
              <a:cs typeface="IranNastaliq" pitchFamily="18" charset="0"/>
            </a:endParaRPr>
          </a:p>
        </p:txBody>
      </p:sp>
      <p:sp>
        <p:nvSpPr>
          <p:cNvPr id="67" name="Text Box 122"/>
          <p:cNvSpPr txBox="1">
            <a:spLocks noChangeArrowheads="1"/>
          </p:cNvSpPr>
          <p:nvPr/>
        </p:nvSpPr>
        <p:spPr bwMode="auto">
          <a:xfrm>
            <a:off x="5580112" y="792163"/>
            <a:ext cx="2389584" cy="461665"/>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400" dirty="0" smtClean="0">
                <a:solidFill>
                  <a:srgbClr val="FF3300"/>
                </a:solidFill>
                <a:latin typeface="IranNastaliq" pitchFamily="18" charset="0"/>
                <a:cs typeface="IranNastaliq" pitchFamily="18" charset="0"/>
              </a:rPr>
              <a:t>تخلفات </a:t>
            </a:r>
            <a:r>
              <a:rPr lang="fa-IR" sz="2400" dirty="0">
                <a:solidFill>
                  <a:srgbClr val="FF3300"/>
                </a:solidFill>
                <a:latin typeface="IranNastaliq" pitchFamily="18" charset="0"/>
                <a:cs typeface="IranNastaliq" pitchFamily="18" charset="0"/>
              </a:rPr>
              <a:t>و جرايم </a:t>
            </a:r>
            <a:r>
              <a:rPr lang="fa-IR" sz="2400" dirty="0" smtClean="0">
                <a:solidFill>
                  <a:srgbClr val="FF3300"/>
                </a:solidFill>
                <a:latin typeface="IranNastaliq" pitchFamily="18" charset="0"/>
                <a:cs typeface="IranNastaliq" pitchFamily="18" charset="0"/>
              </a:rPr>
              <a:t>انتخاباتي</a:t>
            </a:r>
            <a:endParaRPr lang="en-US" sz="2400" dirty="0">
              <a:solidFill>
                <a:srgbClr val="FF3300"/>
              </a:solidFill>
              <a:latin typeface="IranNastaliq" pitchFamily="18" charset="0"/>
              <a:cs typeface="IranNastaliq"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083"/>
                                        </p:tgtEl>
                                        <p:attrNameLst>
                                          <p:attrName>style.visibility</p:attrName>
                                        </p:attrNameLst>
                                      </p:cBhvr>
                                      <p:to>
                                        <p:strVal val="visible"/>
                                      </p:to>
                                    </p:set>
                                    <p:animEffect transition="in" filter="fade">
                                      <p:cBhvr>
                                        <p:cTn id="7" dur="1000"/>
                                        <p:tgtEl>
                                          <p:spTgt spid="41083"/>
                                        </p:tgtEl>
                                      </p:cBhvr>
                                    </p:animEffect>
                                    <p:anim calcmode="lin" valueType="num">
                                      <p:cBhvr>
                                        <p:cTn id="8" dur="1000" fill="hold"/>
                                        <p:tgtEl>
                                          <p:spTgt spid="41083"/>
                                        </p:tgtEl>
                                        <p:attrNameLst>
                                          <p:attrName>ppt_x</p:attrName>
                                        </p:attrNameLst>
                                      </p:cBhvr>
                                      <p:tavLst>
                                        <p:tav tm="0">
                                          <p:val>
                                            <p:strVal val="#ppt_x"/>
                                          </p:val>
                                        </p:tav>
                                        <p:tav tm="100000">
                                          <p:val>
                                            <p:strVal val="#ppt_x"/>
                                          </p:val>
                                        </p:tav>
                                      </p:tavLst>
                                    </p:anim>
                                    <p:anim calcmode="lin" valueType="num">
                                      <p:cBhvr>
                                        <p:cTn id="9" dur="1000" fill="hold"/>
                                        <p:tgtEl>
                                          <p:spTgt spid="4108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084"/>
                                        </p:tgtEl>
                                        <p:attrNameLst>
                                          <p:attrName>style.visibility</p:attrName>
                                        </p:attrNameLst>
                                      </p:cBhvr>
                                      <p:to>
                                        <p:strVal val="visible"/>
                                      </p:to>
                                    </p:set>
                                    <p:animEffect transition="in" filter="fade">
                                      <p:cBhvr>
                                        <p:cTn id="12" dur="1000"/>
                                        <p:tgtEl>
                                          <p:spTgt spid="41084"/>
                                        </p:tgtEl>
                                      </p:cBhvr>
                                    </p:animEffect>
                                    <p:anim calcmode="lin" valueType="num">
                                      <p:cBhvr>
                                        <p:cTn id="13" dur="1000" fill="hold"/>
                                        <p:tgtEl>
                                          <p:spTgt spid="41084"/>
                                        </p:tgtEl>
                                        <p:attrNameLst>
                                          <p:attrName>ppt_x</p:attrName>
                                        </p:attrNameLst>
                                      </p:cBhvr>
                                      <p:tavLst>
                                        <p:tav tm="0">
                                          <p:val>
                                            <p:strVal val="#ppt_x"/>
                                          </p:val>
                                        </p:tav>
                                        <p:tav tm="100000">
                                          <p:val>
                                            <p:strVal val="#ppt_x"/>
                                          </p:val>
                                        </p:tav>
                                      </p:tavLst>
                                    </p:anim>
                                    <p:anim calcmode="lin" valueType="num">
                                      <p:cBhvr>
                                        <p:cTn id="14" dur="1000" fill="hold"/>
                                        <p:tgtEl>
                                          <p:spTgt spid="4108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1087"/>
                                        </p:tgtEl>
                                        <p:attrNameLst>
                                          <p:attrName>style.visibility</p:attrName>
                                        </p:attrNameLst>
                                      </p:cBhvr>
                                      <p:to>
                                        <p:strVal val="visible"/>
                                      </p:to>
                                    </p:set>
                                    <p:animEffect transition="in" filter="fade">
                                      <p:cBhvr>
                                        <p:cTn id="17" dur="1000"/>
                                        <p:tgtEl>
                                          <p:spTgt spid="41087"/>
                                        </p:tgtEl>
                                      </p:cBhvr>
                                    </p:animEffect>
                                    <p:anim calcmode="lin" valueType="num">
                                      <p:cBhvr>
                                        <p:cTn id="18" dur="1000" fill="hold"/>
                                        <p:tgtEl>
                                          <p:spTgt spid="41087"/>
                                        </p:tgtEl>
                                        <p:attrNameLst>
                                          <p:attrName>ppt_x</p:attrName>
                                        </p:attrNameLst>
                                      </p:cBhvr>
                                      <p:tavLst>
                                        <p:tav tm="0">
                                          <p:val>
                                            <p:strVal val="#ppt_x"/>
                                          </p:val>
                                        </p:tav>
                                        <p:tav tm="100000">
                                          <p:val>
                                            <p:strVal val="#ppt_x"/>
                                          </p:val>
                                        </p:tav>
                                      </p:tavLst>
                                    </p:anim>
                                    <p:anim calcmode="lin" valueType="num">
                                      <p:cBhvr>
                                        <p:cTn id="19" dur="1000" fill="hold"/>
                                        <p:tgtEl>
                                          <p:spTgt spid="4108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088"/>
                                        </p:tgtEl>
                                        <p:attrNameLst>
                                          <p:attrName>style.visibility</p:attrName>
                                        </p:attrNameLst>
                                      </p:cBhvr>
                                      <p:to>
                                        <p:strVal val="visible"/>
                                      </p:to>
                                    </p:set>
                                    <p:animEffect transition="in" filter="fade">
                                      <p:cBhvr>
                                        <p:cTn id="22" dur="1000"/>
                                        <p:tgtEl>
                                          <p:spTgt spid="41088"/>
                                        </p:tgtEl>
                                      </p:cBhvr>
                                    </p:animEffect>
                                    <p:anim calcmode="lin" valueType="num">
                                      <p:cBhvr>
                                        <p:cTn id="23" dur="1000" fill="hold"/>
                                        <p:tgtEl>
                                          <p:spTgt spid="41088"/>
                                        </p:tgtEl>
                                        <p:attrNameLst>
                                          <p:attrName>ppt_x</p:attrName>
                                        </p:attrNameLst>
                                      </p:cBhvr>
                                      <p:tavLst>
                                        <p:tav tm="0">
                                          <p:val>
                                            <p:strVal val="#ppt_x"/>
                                          </p:val>
                                        </p:tav>
                                        <p:tav tm="100000">
                                          <p:val>
                                            <p:strVal val="#ppt_x"/>
                                          </p:val>
                                        </p:tav>
                                      </p:tavLst>
                                    </p:anim>
                                    <p:anim calcmode="lin" valueType="num">
                                      <p:cBhvr>
                                        <p:cTn id="24" dur="1000" fill="hold"/>
                                        <p:tgtEl>
                                          <p:spTgt spid="4108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1094"/>
                                        </p:tgtEl>
                                        <p:attrNameLst>
                                          <p:attrName>style.visibility</p:attrName>
                                        </p:attrNameLst>
                                      </p:cBhvr>
                                      <p:to>
                                        <p:strVal val="visible"/>
                                      </p:to>
                                    </p:set>
                                    <p:animEffect transition="in" filter="fade">
                                      <p:cBhvr>
                                        <p:cTn id="27" dur="1000"/>
                                        <p:tgtEl>
                                          <p:spTgt spid="41094"/>
                                        </p:tgtEl>
                                      </p:cBhvr>
                                    </p:animEffect>
                                    <p:anim calcmode="lin" valueType="num">
                                      <p:cBhvr>
                                        <p:cTn id="28" dur="1000" fill="hold"/>
                                        <p:tgtEl>
                                          <p:spTgt spid="41094"/>
                                        </p:tgtEl>
                                        <p:attrNameLst>
                                          <p:attrName>ppt_x</p:attrName>
                                        </p:attrNameLst>
                                      </p:cBhvr>
                                      <p:tavLst>
                                        <p:tav tm="0">
                                          <p:val>
                                            <p:strVal val="#ppt_x"/>
                                          </p:val>
                                        </p:tav>
                                        <p:tav tm="100000">
                                          <p:val>
                                            <p:strVal val="#ppt_x"/>
                                          </p:val>
                                        </p:tav>
                                      </p:tavLst>
                                    </p:anim>
                                    <p:anim calcmode="lin" valueType="num">
                                      <p:cBhvr>
                                        <p:cTn id="29" dur="1000" fill="hold"/>
                                        <p:tgtEl>
                                          <p:spTgt spid="4109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1100"/>
                                        </p:tgtEl>
                                        <p:attrNameLst>
                                          <p:attrName>style.visibility</p:attrName>
                                        </p:attrNameLst>
                                      </p:cBhvr>
                                      <p:to>
                                        <p:strVal val="visible"/>
                                      </p:to>
                                    </p:set>
                                    <p:animEffect transition="in" filter="fade">
                                      <p:cBhvr>
                                        <p:cTn id="32" dur="1000"/>
                                        <p:tgtEl>
                                          <p:spTgt spid="41100"/>
                                        </p:tgtEl>
                                      </p:cBhvr>
                                    </p:animEffect>
                                    <p:anim calcmode="lin" valueType="num">
                                      <p:cBhvr>
                                        <p:cTn id="33" dur="1000" fill="hold"/>
                                        <p:tgtEl>
                                          <p:spTgt spid="41100"/>
                                        </p:tgtEl>
                                        <p:attrNameLst>
                                          <p:attrName>ppt_x</p:attrName>
                                        </p:attrNameLst>
                                      </p:cBhvr>
                                      <p:tavLst>
                                        <p:tav tm="0">
                                          <p:val>
                                            <p:strVal val="#ppt_x"/>
                                          </p:val>
                                        </p:tav>
                                        <p:tav tm="100000">
                                          <p:val>
                                            <p:strVal val="#ppt_x"/>
                                          </p:val>
                                        </p:tav>
                                      </p:tavLst>
                                    </p:anim>
                                    <p:anim calcmode="lin" valueType="num">
                                      <p:cBhvr>
                                        <p:cTn id="34" dur="1000" fill="hold"/>
                                        <p:tgtEl>
                                          <p:spTgt spid="4110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1000"/>
                                        <p:tgtEl>
                                          <p:spTgt spid="30"/>
                                        </p:tgtEl>
                                      </p:cBhvr>
                                    </p:animEffect>
                                    <p:anim calcmode="lin" valueType="num">
                                      <p:cBhvr>
                                        <p:cTn id="38" dur="1000" fill="hold"/>
                                        <p:tgtEl>
                                          <p:spTgt spid="30"/>
                                        </p:tgtEl>
                                        <p:attrNameLst>
                                          <p:attrName>ppt_x</p:attrName>
                                        </p:attrNameLst>
                                      </p:cBhvr>
                                      <p:tavLst>
                                        <p:tav tm="0">
                                          <p:val>
                                            <p:strVal val="#ppt_x"/>
                                          </p:val>
                                        </p:tav>
                                        <p:tav tm="100000">
                                          <p:val>
                                            <p:strVal val="#ppt_x"/>
                                          </p:val>
                                        </p:tav>
                                      </p:tavLst>
                                    </p:anim>
                                    <p:anim calcmode="lin" valueType="num">
                                      <p:cBhvr>
                                        <p:cTn id="39" dur="1000" fill="hold"/>
                                        <p:tgtEl>
                                          <p:spTgt spid="30"/>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1000"/>
                                        <p:tgtEl>
                                          <p:spTgt spid="40"/>
                                        </p:tgtEl>
                                      </p:cBhvr>
                                    </p:animEffect>
                                    <p:anim calcmode="lin" valueType="num">
                                      <p:cBhvr>
                                        <p:cTn id="58" dur="1000" fill="hold"/>
                                        <p:tgtEl>
                                          <p:spTgt spid="40"/>
                                        </p:tgtEl>
                                        <p:attrNameLst>
                                          <p:attrName>ppt_x</p:attrName>
                                        </p:attrNameLst>
                                      </p:cBhvr>
                                      <p:tavLst>
                                        <p:tav tm="0">
                                          <p:val>
                                            <p:strVal val="#ppt_x"/>
                                          </p:val>
                                        </p:tav>
                                        <p:tav tm="100000">
                                          <p:val>
                                            <p:strVal val="#ppt_x"/>
                                          </p:val>
                                        </p:tav>
                                      </p:tavLst>
                                    </p:anim>
                                    <p:anim calcmode="lin" valueType="num">
                                      <p:cBhvr>
                                        <p:cTn id="59" dur="1000" fill="hold"/>
                                        <p:tgtEl>
                                          <p:spTgt spid="4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1000"/>
                                        <p:tgtEl>
                                          <p:spTgt spid="44"/>
                                        </p:tgtEl>
                                      </p:cBhvr>
                                    </p:animEffect>
                                    <p:anim calcmode="lin" valueType="num">
                                      <p:cBhvr>
                                        <p:cTn id="68" dur="1000" fill="hold"/>
                                        <p:tgtEl>
                                          <p:spTgt spid="44"/>
                                        </p:tgtEl>
                                        <p:attrNameLst>
                                          <p:attrName>ppt_x</p:attrName>
                                        </p:attrNameLst>
                                      </p:cBhvr>
                                      <p:tavLst>
                                        <p:tav tm="0">
                                          <p:val>
                                            <p:strVal val="#ppt_x"/>
                                          </p:val>
                                        </p:tav>
                                        <p:tav tm="100000">
                                          <p:val>
                                            <p:strVal val="#ppt_x"/>
                                          </p:val>
                                        </p:tav>
                                      </p:tavLst>
                                    </p:anim>
                                    <p:anim calcmode="lin" valueType="num">
                                      <p:cBhvr>
                                        <p:cTn id="69" dur="1000" fill="hold"/>
                                        <p:tgtEl>
                                          <p:spTgt spid="44"/>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fade">
                                      <p:cBhvr>
                                        <p:cTn id="72" dur="1000"/>
                                        <p:tgtEl>
                                          <p:spTgt spid="47"/>
                                        </p:tgtEl>
                                      </p:cBhvr>
                                    </p:animEffect>
                                    <p:anim calcmode="lin" valueType="num">
                                      <p:cBhvr>
                                        <p:cTn id="73" dur="1000" fill="hold"/>
                                        <p:tgtEl>
                                          <p:spTgt spid="47"/>
                                        </p:tgtEl>
                                        <p:attrNameLst>
                                          <p:attrName>ppt_x</p:attrName>
                                        </p:attrNameLst>
                                      </p:cBhvr>
                                      <p:tavLst>
                                        <p:tav tm="0">
                                          <p:val>
                                            <p:strVal val="#ppt_x"/>
                                          </p:val>
                                        </p:tav>
                                        <p:tav tm="100000">
                                          <p:val>
                                            <p:strVal val="#ppt_x"/>
                                          </p:val>
                                        </p:tav>
                                      </p:tavLst>
                                    </p:anim>
                                    <p:anim calcmode="lin" valueType="num">
                                      <p:cBhvr>
                                        <p:cTn id="74" dur="1000" fill="hold"/>
                                        <p:tgtEl>
                                          <p:spTgt spid="47"/>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fade">
                                      <p:cBhvr>
                                        <p:cTn id="82" dur="1000"/>
                                        <p:tgtEl>
                                          <p:spTgt spid="56"/>
                                        </p:tgtEl>
                                      </p:cBhvr>
                                    </p:animEffect>
                                    <p:anim calcmode="lin" valueType="num">
                                      <p:cBhvr>
                                        <p:cTn id="83" dur="1000" fill="hold"/>
                                        <p:tgtEl>
                                          <p:spTgt spid="56"/>
                                        </p:tgtEl>
                                        <p:attrNameLst>
                                          <p:attrName>ppt_x</p:attrName>
                                        </p:attrNameLst>
                                      </p:cBhvr>
                                      <p:tavLst>
                                        <p:tav tm="0">
                                          <p:val>
                                            <p:strVal val="#ppt_x"/>
                                          </p:val>
                                        </p:tav>
                                        <p:tav tm="100000">
                                          <p:val>
                                            <p:strVal val="#ppt_x"/>
                                          </p:val>
                                        </p:tav>
                                      </p:tavLst>
                                    </p:anim>
                                    <p:anim calcmode="lin" valueType="num">
                                      <p:cBhvr>
                                        <p:cTn id="84"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83" grpId="0" animBg="1"/>
      <p:bldP spid="41087" grpId="0"/>
      <p:bldP spid="39" grpId="0" animBg="1"/>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522528" y="2862626"/>
            <a:ext cx="7924800" cy="12144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r>
              <a:rPr lang="fa-IR" sz="4000" b="1" kern="0" cap="all" dirty="0">
                <a:ln w="0"/>
                <a:solidFill>
                  <a:schemeClr val="bg1">
                    <a:lumMod val="20000"/>
                    <a:lumOff val="80000"/>
                  </a:schemeClr>
                </a:solidFill>
                <a:effectLst>
                  <a:glow rad="228600">
                    <a:schemeClr val="accent2">
                      <a:satMod val="175000"/>
                      <a:alpha val="40000"/>
                    </a:schemeClr>
                  </a:glow>
                  <a:reflection blurRad="12700" stA="50000" endPos="50000" dist="5000" dir="5400000" sy="-100000" rotWithShape="0"/>
                </a:effectLst>
                <a:latin typeface="+mn-lt"/>
                <a:cs typeface="B Nazanin" pitchFamily="2" charset="-78"/>
              </a:rPr>
              <a:t>جرايم و تخلفات هيات‌هاي نظارت </a:t>
            </a:r>
            <a:endParaRPr lang="en-US" sz="4000" b="1" kern="0" cap="all" dirty="0">
              <a:ln w="0"/>
              <a:solidFill>
                <a:schemeClr val="bg1">
                  <a:lumMod val="20000"/>
                  <a:lumOff val="80000"/>
                </a:schemeClr>
              </a:solidFill>
              <a:effectLst>
                <a:glow rad="228600">
                  <a:schemeClr val="accent2">
                    <a:satMod val="175000"/>
                    <a:alpha val="40000"/>
                  </a:schemeClr>
                </a:glow>
                <a:reflection blurRad="12700" stA="50000" endPos="50000" dist="5000" dir="5400000" sy="-100000" rotWithShape="0"/>
              </a:effectLst>
              <a:latin typeface="+mn-lt"/>
              <a:cs typeface="B Nazanin" pitchFamily="2" charset="-78"/>
            </a:endParaRPr>
          </a:p>
        </p:txBody>
      </p:sp>
      <p:sp>
        <p:nvSpPr>
          <p:cNvPr id="7" name="Text Box 121"/>
          <p:cNvSpPr txBox="1">
            <a:spLocks noChangeArrowheads="1"/>
          </p:cNvSpPr>
          <p:nvPr/>
        </p:nvSpPr>
        <p:spPr bwMode="auto">
          <a:xfrm>
            <a:off x="6609177" y="405825"/>
            <a:ext cx="2571335" cy="523220"/>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800" dirty="0" smtClean="0">
                <a:solidFill>
                  <a:srgbClr val="FFC000"/>
                </a:solidFill>
                <a:latin typeface="IranNastaliq" pitchFamily="18" charset="0"/>
                <a:cs typeface="IranNastaliq" pitchFamily="18" charset="0"/>
              </a:rPr>
              <a:t>سازمان بسیج حقوقدانان</a:t>
            </a:r>
            <a:endParaRPr lang="en-US" sz="2800" dirty="0">
              <a:solidFill>
                <a:srgbClr val="FFC000"/>
              </a:solidFill>
              <a:latin typeface="IranNastaliq" pitchFamily="18" charset="0"/>
              <a:cs typeface="IranNastaliq" pitchFamily="18" charset="0"/>
            </a:endParaRPr>
          </a:p>
        </p:txBody>
      </p:sp>
      <p:sp>
        <p:nvSpPr>
          <p:cNvPr id="8" name="Text Box 122"/>
          <p:cNvSpPr txBox="1">
            <a:spLocks noChangeArrowheads="1"/>
          </p:cNvSpPr>
          <p:nvPr/>
        </p:nvSpPr>
        <p:spPr bwMode="auto">
          <a:xfrm>
            <a:off x="5580112" y="792163"/>
            <a:ext cx="2389584" cy="461665"/>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400" dirty="0" smtClean="0">
                <a:solidFill>
                  <a:srgbClr val="FF3300"/>
                </a:solidFill>
                <a:latin typeface="IranNastaliq" pitchFamily="18" charset="0"/>
                <a:cs typeface="IranNastaliq" pitchFamily="18" charset="0"/>
              </a:rPr>
              <a:t>تخلفات </a:t>
            </a:r>
            <a:r>
              <a:rPr lang="fa-IR" sz="2400" dirty="0">
                <a:solidFill>
                  <a:srgbClr val="FF3300"/>
                </a:solidFill>
                <a:latin typeface="IranNastaliq" pitchFamily="18" charset="0"/>
                <a:cs typeface="IranNastaliq" pitchFamily="18" charset="0"/>
              </a:rPr>
              <a:t>و جرايم </a:t>
            </a:r>
            <a:r>
              <a:rPr lang="fa-IR" sz="2400" dirty="0" smtClean="0">
                <a:solidFill>
                  <a:srgbClr val="FF3300"/>
                </a:solidFill>
                <a:latin typeface="IranNastaliq" pitchFamily="18" charset="0"/>
                <a:cs typeface="IranNastaliq" pitchFamily="18" charset="0"/>
              </a:rPr>
              <a:t>انتخاباتي</a:t>
            </a:r>
            <a:endParaRPr lang="en-US" sz="2400" dirty="0">
              <a:solidFill>
                <a:srgbClr val="FF3300"/>
              </a:solidFill>
              <a:latin typeface="IranNastaliq" pitchFamily="18" charset="0"/>
              <a:cs typeface="IranNastaliq" pitchFamily="18" charset="0"/>
            </a:endParaRPr>
          </a:p>
        </p:txBody>
      </p:sp>
      <p:sp>
        <p:nvSpPr>
          <p:cNvPr id="9" name="Rectangle 2"/>
          <p:cNvSpPr txBox="1">
            <a:spLocks noChangeArrowheads="1"/>
          </p:cNvSpPr>
          <p:nvPr/>
        </p:nvSpPr>
        <p:spPr bwMode="auto">
          <a:xfrm>
            <a:off x="296501" y="464846"/>
            <a:ext cx="49530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2800" b="1">
                <a:solidFill>
                  <a:schemeClr val="bg1"/>
                </a:solidFill>
                <a:latin typeface="+mj-lt"/>
                <a:ea typeface="+mj-ea"/>
                <a:cs typeface="+mj-cs"/>
              </a:defRPr>
            </a:lvl1pPr>
            <a:lvl2pPr algn="l" rtl="1" eaLnBrk="1" fontAlgn="base" hangingPunct="1">
              <a:spcBef>
                <a:spcPct val="0"/>
              </a:spcBef>
              <a:spcAft>
                <a:spcPct val="0"/>
              </a:spcAft>
              <a:defRPr sz="2800" b="1">
                <a:solidFill>
                  <a:schemeClr val="bg1"/>
                </a:solidFill>
                <a:latin typeface="Arial" charset="0"/>
              </a:defRPr>
            </a:lvl2pPr>
            <a:lvl3pPr algn="l" rtl="1" eaLnBrk="1" fontAlgn="base" hangingPunct="1">
              <a:spcBef>
                <a:spcPct val="0"/>
              </a:spcBef>
              <a:spcAft>
                <a:spcPct val="0"/>
              </a:spcAft>
              <a:defRPr sz="2800" b="1">
                <a:solidFill>
                  <a:schemeClr val="bg1"/>
                </a:solidFill>
                <a:latin typeface="Arial" charset="0"/>
              </a:defRPr>
            </a:lvl3pPr>
            <a:lvl4pPr algn="l" rtl="1" eaLnBrk="1" fontAlgn="base" hangingPunct="1">
              <a:spcBef>
                <a:spcPct val="0"/>
              </a:spcBef>
              <a:spcAft>
                <a:spcPct val="0"/>
              </a:spcAft>
              <a:defRPr sz="2800" b="1">
                <a:solidFill>
                  <a:schemeClr val="bg1"/>
                </a:solidFill>
                <a:latin typeface="Arial" charset="0"/>
              </a:defRPr>
            </a:lvl4pPr>
            <a:lvl5pPr algn="l" rtl="1" eaLnBrk="1" fontAlgn="base" hangingPunct="1">
              <a:spcBef>
                <a:spcPct val="0"/>
              </a:spcBef>
              <a:spcAft>
                <a:spcPct val="0"/>
              </a:spcAft>
              <a:defRPr sz="2800" b="1">
                <a:solidFill>
                  <a:schemeClr val="bg1"/>
                </a:solidFill>
                <a:latin typeface="Arial" charset="0"/>
              </a:defRPr>
            </a:lvl5pPr>
            <a:lvl6pPr marL="457200" algn="l" rtl="1" eaLnBrk="1" fontAlgn="base" hangingPunct="1">
              <a:spcBef>
                <a:spcPct val="0"/>
              </a:spcBef>
              <a:spcAft>
                <a:spcPct val="0"/>
              </a:spcAft>
              <a:defRPr sz="2800" b="1">
                <a:solidFill>
                  <a:schemeClr val="bg1"/>
                </a:solidFill>
                <a:latin typeface="Arial" charset="0"/>
              </a:defRPr>
            </a:lvl6pPr>
            <a:lvl7pPr marL="914400" algn="l" rtl="1" eaLnBrk="1" fontAlgn="base" hangingPunct="1">
              <a:spcBef>
                <a:spcPct val="0"/>
              </a:spcBef>
              <a:spcAft>
                <a:spcPct val="0"/>
              </a:spcAft>
              <a:defRPr sz="2800" b="1">
                <a:solidFill>
                  <a:schemeClr val="bg1"/>
                </a:solidFill>
                <a:latin typeface="Arial" charset="0"/>
              </a:defRPr>
            </a:lvl7pPr>
            <a:lvl8pPr marL="1371600" algn="l" rtl="1" eaLnBrk="1" fontAlgn="base" hangingPunct="1">
              <a:spcBef>
                <a:spcPct val="0"/>
              </a:spcBef>
              <a:spcAft>
                <a:spcPct val="0"/>
              </a:spcAft>
              <a:defRPr sz="2800" b="1">
                <a:solidFill>
                  <a:schemeClr val="bg1"/>
                </a:solidFill>
                <a:latin typeface="Arial" charset="0"/>
              </a:defRPr>
            </a:lvl8pPr>
            <a:lvl9pPr marL="1828800" algn="l" rtl="1" eaLnBrk="1" fontAlgn="base" hangingPunct="1">
              <a:spcBef>
                <a:spcPct val="0"/>
              </a:spcBef>
              <a:spcAft>
                <a:spcPct val="0"/>
              </a:spcAft>
              <a:defRPr sz="2800" b="1">
                <a:solidFill>
                  <a:schemeClr val="bg1"/>
                </a:solidFill>
                <a:latin typeface="Arial" charset="0"/>
              </a:defRPr>
            </a:lvl9pPr>
          </a:lstStyle>
          <a:p>
            <a:pPr marL="342900" indent="-342900" algn="ctr">
              <a:lnSpc>
                <a:spcPct val="90000"/>
              </a:lnSpc>
              <a:spcBef>
                <a:spcPct val="20000"/>
              </a:spcBef>
              <a:buClr>
                <a:srgbClr val="85D9F7"/>
              </a:buClr>
              <a:buSzPct val="115000"/>
            </a:pPr>
            <a:r>
              <a:rPr lang="fa-IR" sz="4400" cap="all" dirty="0" smtClean="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جرايم </a:t>
            </a:r>
            <a:r>
              <a:rPr lang="fa-IR" sz="44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و تخلفات هيات‌هاي </a:t>
            </a:r>
            <a:r>
              <a:rPr lang="fa-IR" sz="4400" cap="all" dirty="0" smtClean="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نظارت</a:t>
            </a:r>
            <a:endParaRPr lang="en-US" sz="44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endParaRPr>
          </a:p>
        </p:txBody>
      </p:sp>
    </p:spTree>
    <p:extLst>
      <p:ext uri="{BB962C8B-B14F-4D97-AF65-F5344CB8AC3E}">
        <p14:creationId xmlns:p14="http://schemas.microsoft.com/office/powerpoint/2010/main" val="178784833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None/>
            </a:pPr>
            <a:endParaRPr lang="fa-IR" sz="2800" b="1" dirty="0" smtClean="0">
              <a:solidFill>
                <a:srgbClr val="FFC000"/>
              </a:solidFill>
              <a:effectLst>
                <a:outerShdw blurRad="38100" dist="38100" dir="2700000" algn="tl">
                  <a:srgbClr val="000000">
                    <a:alpha val="43137"/>
                  </a:srgbClr>
                </a:outerShdw>
              </a:effectLst>
              <a:cs typeface="B Nazanin" pitchFamily="2" charset="-78"/>
            </a:endParaRPr>
          </a:p>
          <a:p>
            <a:pPr algn="just">
              <a:buNone/>
            </a:pPr>
            <a:r>
              <a:rPr lang="fa-IR" sz="2800" b="1" dirty="0" smtClean="0">
                <a:solidFill>
                  <a:srgbClr val="FFC000"/>
                </a:solidFill>
                <a:effectLst>
                  <a:outerShdw blurRad="38100" dist="38100" dir="2700000" algn="tl">
                    <a:srgbClr val="000000">
                      <a:alpha val="43137"/>
                    </a:srgbClr>
                  </a:outerShdw>
                </a:effectLst>
                <a:cs typeface="B Nazanin" pitchFamily="2" charset="-78"/>
              </a:rPr>
              <a:t>تخلفات</a:t>
            </a:r>
          </a:p>
          <a:p>
            <a:pPr algn="just">
              <a:buNone/>
            </a:pPr>
            <a:endParaRPr lang="fa-IR" sz="2800" b="1" dirty="0">
              <a:solidFill>
                <a:srgbClr val="FFC000"/>
              </a:solidFill>
              <a:effectLst>
                <a:outerShdw blurRad="38100" dist="38100" dir="2700000" algn="tl">
                  <a:srgbClr val="000000">
                    <a:alpha val="43137"/>
                  </a:srgbClr>
                </a:outerShdw>
              </a:effectLst>
              <a:cs typeface="B Nazanin" pitchFamily="2" charset="-78"/>
            </a:endParaRPr>
          </a:p>
          <a:p>
            <a:pPr algn="just">
              <a:buNone/>
            </a:pPr>
            <a:r>
              <a:rPr lang="fa-IR" sz="2400" dirty="0">
                <a:cs typeface="B Nazanin" pitchFamily="2" charset="-78"/>
              </a:rPr>
              <a:t>1- تاييد تشکيل شعب ثبت‌نام و يا اخذ راي در اماکن تاريخي و موزه‌ها</a:t>
            </a:r>
          </a:p>
          <a:p>
            <a:pPr algn="just">
              <a:buNone/>
            </a:pPr>
            <a:r>
              <a:rPr lang="fa-IR" sz="2400" dirty="0">
                <a:cs typeface="B Nazanin" pitchFamily="2" charset="-78"/>
              </a:rPr>
              <a:t>2-  تغيير محل شعب ثبت نام و يا اخذ راي</a:t>
            </a:r>
          </a:p>
          <a:p>
            <a:pPr algn="just">
              <a:buNone/>
            </a:pPr>
            <a:r>
              <a:rPr lang="fa-IR" sz="2400" dirty="0">
                <a:cs typeface="B Nazanin" pitchFamily="2" charset="-78"/>
              </a:rPr>
              <a:t>3- داشتن رابطه خويشاوندي با نامزدهاي </a:t>
            </a:r>
            <a:r>
              <a:rPr lang="fa-IR" sz="2400" dirty="0" smtClean="0">
                <a:cs typeface="B Nazanin" pitchFamily="2" charset="-78"/>
              </a:rPr>
              <a:t>انتخابات</a:t>
            </a:r>
            <a:endParaRPr lang="fa-IR" sz="2400" dirty="0">
              <a:cs typeface="B Nazanin" pitchFamily="2" charset="-78"/>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360C644-A194-417B-B275-01CA40669B18}" type="slidenum">
              <a:rPr lang="en-US" smtClean="0"/>
              <a:pPr/>
              <a:t>31</a:t>
            </a:fld>
            <a:endParaRPr lang="en-US"/>
          </a:p>
        </p:txBody>
      </p:sp>
      <p:sp>
        <p:nvSpPr>
          <p:cNvPr id="9" name="Text Box 121"/>
          <p:cNvSpPr txBox="1">
            <a:spLocks noChangeArrowheads="1"/>
          </p:cNvSpPr>
          <p:nvPr/>
        </p:nvSpPr>
        <p:spPr bwMode="auto">
          <a:xfrm>
            <a:off x="6609177" y="405825"/>
            <a:ext cx="2571335" cy="523220"/>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800" dirty="0" smtClean="0">
                <a:solidFill>
                  <a:srgbClr val="FFC000"/>
                </a:solidFill>
                <a:latin typeface="IranNastaliq" pitchFamily="18" charset="0"/>
                <a:cs typeface="IranNastaliq" pitchFamily="18" charset="0"/>
              </a:rPr>
              <a:t>سازمان بسیج حقوقدانان</a:t>
            </a:r>
            <a:endParaRPr lang="en-US" sz="2800" dirty="0">
              <a:solidFill>
                <a:srgbClr val="FFC000"/>
              </a:solidFill>
              <a:latin typeface="IranNastaliq" pitchFamily="18" charset="0"/>
              <a:cs typeface="IranNastaliq" pitchFamily="18" charset="0"/>
            </a:endParaRPr>
          </a:p>
        </p:txBody>
      </p:sp>
      <p:sp>
        <p:nvSpPr>
          <p:cNvPr id="10" name="Text Box 122"/>
          <p:cNvSpPr txBox="1">
            <a:spLocks noChangeArrowheads="1"/>
          </p:cNvSpPr>
          <p:nvPr/>
        </p:nvSpPr>
        <p:spPr bwMode="auto">
          <a:xfrm>
            <a:off x="5580112" y="792163"/>
            <a:ext cx="2389584" cy="461665"/>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400" dirty="0" smtClean="0">
                <a:solidFill>
                  <a:srgbClr val="FF3300"/>
                </a:solidFill>
                <a:latin typeface="IranNastaliq" pitchFamily="18" charset="0"/>
                <a:cs typeface="IranNastaliq" pitchFamily="18" charset="0"/>
              </a:rPr>
              <a:t>تخلفات </a:t>
            </a:r>
            <a:r>
              <a:rPr lang="fa-IR" sz="2400" dirty="0">
                <a:solidFill>
                  <a:srgbClr val="FF3300"/>
                </a:solidFill>
                <a:latin typeface="IranNastaliq" pitchFamily="18" charset="0"/>
                <a:cs typeface="IranNastaliq" pitchFamily="18" charset="0"/>
              </a:rPr>
              <a:t>و جرايم </a:t>
            </a:r>
            <a:r>
              <a:rPr lang="fa-IR" sz="2400" dirty="0" smtClean="0">
                <a:solidFill>
                  <a:srgbClr val="FF3300"/>
                </a:solidFill>
                <a:latin typeface="IranNastaliq" pitchFamily="18" charset="0"/>
                <a:cs typeface="IranNastaliq" pitchFamily="18" charset="0"/>
              </a:rPr>
              <a:t>انتخاباتي</a:t>
            </a:r>
            <a:endParaRPr lang="en-US" sz="2400" dirty="0">
              <a:solidFill>
                <a:srgbClr val="FF3300"/>
              </a:solidFill>
              <a:latin typeface="IranNastaliq" pitchFamily="18" charset="0"/>
              <a:cs typeface="IranNastaliq" pitchFamily="18" charset="0"/>
            </a:endParaRPr>
          </a:p>
        </p:txBody>
      </p:sp>
      <p:sp>
        <p:nvSpPr>
          <p:cNvPr id="11" name="Rectangle 2"/>
          <p:cNvSpPr txBox="1">
            <a:spLocks noChangeArrowheads="1"/>
          </p:cNvSpPr>
          <p:nvPr/>
        </p:nvSpPr>
        <p:spPr bwMode="auto">
          <a:xfrm>
            <a:off x="296501" y="464846"/>
            <a:ext cx="49530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2800" b="1">
                <a:solidFill>
                  <a:schemeClr val="bg1"/>
                </a:solidFill>
                <a:latin typeface="+mj-lt"/>
                <a:ea typeface="+mj-ea"/>
                <a:cs typeface="+mj-cs"/>
              </a:defRPr>
            </a:lvl1pPr>
            <a:lvl2pPr algn="l" rtl="1" eaLnBrk="1" fontAlgn="base" hangingPunct="1">
              <a:spcBef>
                <a:spcPct val="0"/>
              </a:spcBef>
              <a:spcAft>
                <a:spcPct val="0"/>
              </a:spcAft>
              <a:defRPr sz="2800" b="1">
                <a:solidFill>
                  <a:schemeClr val="bg1"/>
                </a:solidFill>
                <a:latin typeface="Arial" charset="0"/>
              </a:defRPr>
            </a:lvl2pPr>
            <a:lvl3pPr algn="l" rtl="1" eaLnBrk="1" fontAlgn="base" hangingPunct="1">
              <a:spcBef>
                <a:spcPct val="0"/>
              </a:spcBef>
              <a:spcAft>
                <a:spcPct val="0"/>
              </a:spcAft>
              <a:defRPr sz="2800" b="1">
                <a:solidFill>
                  <a:schemeClr val="bg1"/>
                </a:solidFill>
                <a:latin typeface="Arial" charset="0"/>
              </a:defRPr>
            </a:lvl3pPr>
            <a:lvl4pPr algn="l" rtl="1" eaLnBrk="1" fontAlgn="base" hangingPunct="1">
              <a:spcBef>
                <a:spcPct val="0"/>
              </a:spcBef>
              <a:spcAft>
                <a:spcPct val="0"/>
              </a:spcAft>
              <a:defRPr sz="2800" b="1">
                <a:solidFill>
                  <a:schemeClr val="bg1"/>
                </a:solidFill>
                <a:latin typeface="Arial" charset="0"/>
              </a:defRPr>
            </a:lvl4pPr>
            <a:lvl5pPr algn="l" rtl="1" eaLnBrk="1" fontAlgn="base" hangingPunct="1">
              <a:spcBef>
                <a:spcPct val="0"/>
              </a:spcBef>
              <a:spcAft>
                <a:spcPct val="0"/>
              </a:spcAft>
              <a:defRPr sz="2800" b="1">
                <a:solidFill>
                  <a:schemeClr val="bg1"/>
                </a:solidFill>
                <a:latin typeface="Arial" charset="0"/>
              </a:defRPr>
            </a:lvl5pPr>
            <a:lvl6pPr marL="457200" algn="l" rtl="1" eaLnBrk="1" fontAlgn="base" hangingPunct="1">
              <a:spcBef>
                <a:spcPct val="0"/>
              </a:spcBef>
              <a:spcAft>
                <a:spcPct val="0"/>
              </a:spcAft>
              <a:defRPr sz="2800" b="1">
                <a:solidFill>
                  <a:schemeClr val="bg1"/>
                </a:solidFill>
                <a:latin typeface="Arial" charset="0"/>
              </a:defRPr>
            </a:lvl6pPr>
            <a:lvl7pPr marL="914400" algn="l" rtl="1" eaLnBrk="1" fontAlgn="base" hangingPunct="1">
              <a:spcBef>
                <a:spcPct val="0"/>
              </a:spcBef>
              <a:spcAft>
                <a:spcPct val="0"/>
              </a:spcAft>
              <a:defRPr sz="2800" b="1">
                <a:solidFill>
                  <a:schemeClr val="bg1"/>
                </a:solidFill>
                <a:latin typeface="Arial" charset="0"/>
              </a:defRPr>
            </a:lvl7pPr>
            <a:lvl8pPr marL="1371600" algn="l" rtl="1" eaLnBrk="1" fontAlgn="base" hangingPunct="1">
              <a:spcBef>
                <a:spcPct val="0"/>
              </a:spcBef>
              <a:spcAft>
                <a:spcPct val="0"/>
              </a:spcAft>
              <a:defRPr sz="2800" b="1">
                <a:solidFill>
                  <a:schemeClr val="bg1"/>
                </a:solidFill>
                <a:latin typeface="Arial" charset="0"/>
              </a:defRPr>
            </a:lvl8pPr>
            <a:lvl9pPr marL="1828800" algn="l" rtl="1" eaLnBrk="1" fontAlgn="base" hangingPunct="1">
              <a:spcBef>
                <a:spcPct val="0"/>
              </a:spcBef>
              <a:spcAft>
                <a:spcPct val="0"/>
              </a:spcAft>
              <a:defRPr sz="2800" b="1">
                <a:solidFill>
                  <a:schemeClr val="bg1"/>
                </a:solidFill>
                <a:latin typeface="Arial" charset="0"/>
              </a:defRPr>
            </a:lvl9pPr>
          </a:lstStyle>
          <a:p>
            <a:pPr marL="342900" indent="-342900" algn="ctr">
              <a:lnSpc>
                <a:spcPct val="90000"/>
              </a:lnSpc>
              <a:spcBef>
                <a:spcPct val="20000"/>
              </a:spcBef>
              <a:buClr>
                <a:srgbClr val="85D9F7"/>
              </a:buClr>
              <a:buSzPct val="115000"/>
            </a:pPr>
            <a:r>
              <a:rPr lang="fa-IR" sz="4400" cap="all" dirty="0" smtClean="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جرايم </a:t>
            </a:r>
            <a:r>
              <a:rPr lang="fa-IR" sz="44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و تخلفات هيات‌هاي </a:t>
            </a:r>
            <a:r>
              <a:rPr lang="fa-IR" sz="4400" cap="all" dirty="0" smtClean="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نظارت</a:t>
            </a:r>
            <a:endParaRPr lang="en-US" sz="44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endParaRPr>
          </a:p>
        </p:txBody>
      </p:sp>
    </p:spTree>
    <p:extLst>
      <p:ext uri="{BB962C8B-B14F-4D97-AF65-F5344CB8AC3E}">
        <p14:creationId xmlns:p14="http://schemas.microsoft.com/office/powerpoint/2010/main" val="361250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None/>
            </a:pPr>
            <a:endParaRPr lang="fa-IR" sz="2400" dirty="0" smtClean="0">
              <a:cs typeface="B Nazanin" pitchFamily="2" charset="-78"/>
            </a:endParaRPr>
          </a:p>
          <a:p>
            <a:pPr algn="just">
              <a:buNone/>
            </a:pPr>
            <a:r>
              <a:rPr lang="fa-IR" sz="2400" dirty="0" smtClean="0">
                <a:cs typeface="B Nazanin" pitchFamily="2" charset="-78"/>
              </a:rPr>
              <a:t>4- </a:t>
            </a:r>
            <a:r>
              <a:rPr lang="fa-IR" sz="2400" dirty="0">
                <a:solidFill>
                  <a:srgbClr val="FF0000"/>
                </a:solidFill>
                <a:cs typeface="B Nazanin" pitchFamily="2" charset="-78"/>
              </a:rPr>
              <a:t>عدم انجام وظايف خاص انتخاباتي </a:t>
            </a:r>
            <a:endParaRPr lang="en-US" sz="2400" dirty="0" smtClean="0">
              <a:cs typeface="B Nazanin" pitchFamily="2" charset="-78"/>
            </a:endParaRPr>
          </a:p>
          <a:p>
            <a:pPr algn="just">
              <a:buNone/>
            </a:pPr>
            <a:r>
              <a:rPr lang="fa-IR" sz="2400" dirty="0">
                <a:solidFill>
                  <a:srgbClr val="FF0000"/>
                </a:solidFill>
                <a:cs typeface="B Nazanin" pitchFamily="2" charset="-78"/>
              </a:rPr>
              <a:t>وظایف اعضای هیات </a:t>
            </a:r>
            <a:r>
              <a:rPr lang="fa-IR" sz="2400" dirty="0" smtClean="0">
                <a:solidFill>
                  <a:srgbClr val="FF0000"/>
                </a:solidFill>
                <a:cs typeface="B Nazanin" pitchFamily="2" charset="-78"/>
              </a:rPr>
              <a:t>نظارت:</a:t>
            </a:r>
          </a:p>
          <a:p>
            <a:pPr algn="just">
              <a:buNone/>
            </a:pPr>
            <a:endParaRPr lang="en-US" sz="2400" dirty="0">
              <a:cs typeface="B Nazanin" pitchFamily="2" charset="-78"/>
            </a:endParaRPr>
          </a:p>
          <a:p>
            <a:pPr algn="just">
              <a:buFontTx/>
              <a:buChar char="-"/>
            </a:pPr>
            <a:r>
              <a:rPr lang="fa-IR" sz="2400" dirty="0" smtClean="0">
                <a:cs typeface="B Nazanin" pitchFamily="2" charset="-78"/>
              </a:rPr>
              <a:t>ارائه </a:t>
            </a:r>
            <a:r>
              <a:rPr lang="fa-IR" sz="2400" dirty="0">
                <a:cs typeface="B Nazanin" pitchFamily="2" charset="-78"/>
              </a:rPr>
              <a:t>برنامه‌هاي تبليغاتي و تشکيل سمينار جهت آموزش انتخابات براي هيات‌هاي نظارت و همچنين آشنايي مردمه با مقررات </a:t>
            </a:r>
            <a:r>
              <a:rPr lang="fa-IR" sz="2400" dirty="0" smtClean="0">
                <a:cs typeface="B Nazanin" pitchFamily="2" charset="-78"/>
              </a:rPr>
              <a:t>انتخابات</a:t>
            </a:r>
            <a:endParaRPr lang="fa-IR" sz="2400" dirty="0">
              <a:cs typeface="B Nazanin" pitchFamily="2" charset="-78"/>
            </a:endParaRPr>
          </a:p>
          <a:p>
            <a:pPr algn="just">
              <a:buFontTx/>
              <a:buChar char="-"/>
            </a:pPr>
            <a:r>
              <a:rPr lang="fa-IR" sz="2400" dirty="0" smtClean="0">
                <a:cs typeface="B Nazanin" pitchFamily="2" charset="-78"/>
              </a:rPr>
              <a:t>- </a:t>
            </a:r>
            <a:r>
              <a:rPr lang="fa-IR" sz="2400" dirty="0">
                <a:cs typeface="B Nazanin" pitchFamily="2" charset="-78"/>
              </a:rPr>
              <a:t>نظارت کلي بر انتخابات استان و انتخابات مرکز حوزه انتخابيه استان</a:t>
            </a:r>
          </a:p>
          <a:p>
            <a:pPr algn="just">
              <a:buFontTx/>
              <a:buChar char="-"/>
            </a:pPr>
            <a:r>
              <a:rPr lang="fa-IR" sz="2400" dirty="0" smtClean="0">
                <a:cs typeface="B Nazanin" pitchFamily="2" charset="-78"/>
              </a:rPr>
              <a:t>نظارت </a:t>
            </a:r>
            <a:r>
              <a:rPr lang="fa-IR" sz="2400" dirty="0">
                <a:cs typeface="B Nazanin" pitchFamily="2" charset="-78"/>
              </a:rPr>
              <a:t>بر جريان تبليغات نامزدهاي انتخابات در </a:t>
            </a:r>
            <a:r>
              <a:rPr lang="fa-IR" sz="2400" dirty="0" smtClean="0">
                <a:cs typeface="B Nazanin" pitchFamily="2" charset="-78"/>
              </a:rPr>
              <a:t>استان</a:t>
            </a:r>
          </a:p>
          <a:p>
            <a:pPr algn="just">
              <a:buFontTx/>
              <a:buChar char="-"/>
            </a:pPr>
            <a:r>
              <a:rPr lang="fa-IR" sz="2400" dirty="0" smtClean="0">
                <a:cs typeface="B Nazanin" pitchFamily="2" charset="-78"/>
              </a:rPr>
              <a:t>- </a:t>
            </a:r>
            <a:r>
              <a:rPr lang="fa-IR" sz="2400" dirty="0">
                <a:cs typeface="B Nazanin" pitchFamily="2" charset="-78"/>
              </a:rPr>
              <a:t>ابطال صندوق‌هايي که بدليل تخلفات مطابق ظوابط ارائه شده از طرف هيات مرکزي نظارت بر انتخابات مي‌بايست منحل گردد</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360C644-A194-417B-B275-01CA40669B18}" type="slidenum">
              <a:rPr lang="en-US" smtClean="0"/>
              <a:pPr/>
              <a:t>32</a:t>
            </a:fld>
            <a:endParaRPr lang="en-US"/>
          </a:p>
        </p:txBody>
      </p:sp>
      <p:sp>
        <p:nvSpPr>
          <p:cNvPr id="9" name="Text Box 121"/>
          <p:cNvSpPr txBox="1">
            <a:spLocks noChangeArrowheads="1"/>
          </p:cNvSpPr>
          <p:nvPr/>
        </p:nvSpPr>
        <p:spPr bwMode="auto">
          <a:xfrm>
            <a:off x="6609177" y="405825"/>
            <a:ext cx="2571335" cy="523220"/>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800" dirty="0" smtClean="0">
                <a:solidFill>
                  <a:srgbClr val="FFC000"/>
                </a:solidFill>
                <a:latin typeface="IranNastaliq" pitchFamily="18" charset="0"/>
                <a:cs typeface="IranNastaliq" pitchFamily="18" charset="0"/>
              </a:rPr>
              <a:t>سازمان بسیج حقوقدانان</a:t>
            </a:r>
            <a:endParaRPr lang="en-US" sz="2800" dirty="0">
              <a:solidFill>
                <a:srgbClr val="FFC000"/>
              </a:solidFill>
              <a:latin typeface="IranNastaliq" pitchFamily="18" charset="0"/>
              <a:cs typeface="IranNastaliq" pitchFamily="18" charset="0"/>
            </a:endParaRPr>
          </a:p>
        </p:txBody>
      </p:sp>
      <p:sp>
        <p:nvSpPr>
          <p:cNvPr id="10" name="Text Box 122"/>
          <p:cNvSpPr txBox="1">
            <a:spLocks noChangeArrowheads="1"/>
          </p:cNvSpPr>
          <p:nvPr/>
        </p:nvSpPr>
        <p:spPr bwMode="auto">
          <a:xfrm>
            <a:off x="5580112" y="792163"/>
            <a:ext cx="2389584" cy="461665"/>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400" dirty="0" smtClean="0">
                <a:solidFill>
                  <a:srgbClr val="FF3300"/>
                </a:solidFill>
                <a:latin typeface="IranNastaliq" pitchFamily="18" charset="0"/>
                <a:cs typeface="IranNastaliq" pitchFamily="18" charset="0"/>
              </a:rPr>
              <a:t>تخلفات </a:t>
            </a:r>
            <a:r>
              <a:rPr lang="fa-IR" sz="2400" dirty="0">
                <a:solidFill>
                  <a:srgbClr val="FF3300"/>
                </a:solidFill>
                <a:latin typeface="IranNastaliq" pitchFamily="18" charset="0"/>
                <a:cs typeface="IranNastaliq" pitchFamily="18" charset="0"/>
              </a:rPr>
              <a:t>و جرايم </a:t>
            </a:r>
            <a:r>
              <a:rPr lang="fa-IR" sz="2400" dirty="0" smtClean="0">
                <a:solidFill>
                  <a:srgbClr val="FF3300"/>
                </a:solidFill>
                <a:latin typeface="IranNastaliq" pitchFamily="18" charset="0"/>
                <a:cs typeface="IranNastaliq" pitchFamily="18" charset="0"/>
              </a:rPr>
              <a:t>انتخاباتي</a:t>
            </a:r>
            <a:endParaRPr lang="en-US" sz="2400" dirty="0">
              <a:solidFill>
                <a:srgbClr val="FF3300"/>
              </a:solidFill>
              <a:latin typeface="IranNastaliq" pitchFamily="18" charset="0"/>
              <a:cs typeface="IranNastaliq" pitchFamily="18" charset="0"/>
            </a:endParaRPr>
          </a:p>
        </p:txBody>
      </p:sp>
      <p:sp>
        <p:nvSpPr>
          <p:cNvPr id="11" name="Rectangle 2"/>
          <p:cNvSpPr txBox="1">
            <a:spLocks noChangeArrowheads="1"/>
          </p:cNvSpPr>
          <p:nvPr/>
        </p:nvSpPr>
        <p:spPr bwMode="auto">
          <a:xfrm>
            <a:off x="296501" y="464846"/>
            <a:ext cx="49530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2800" b="1">
                <a:solidFill>
                  <a:schemeClr val="bg1"/>
                </a:solidFill>
                <a:latin typeface="+mj-lt"/>
                <a:ea typeface="+mj-ea"/>
                <a:cs typeface="+mj-cs"/>
              </a:defRPr>
            </a:lvl1pPr>
            <a:lvl2pPr algn="l" rtl="1" eaLnBrk="1" fontAlgn="base" hangingPunct="1">
              <a:spcBef>
                <a:spcPct val="0"/>
              </a:spcBef>
              <a:spcAft>
                <a:spcPct val="0"/>
              </a:spcAft>
              <a:defRPr sz="2800" b="1">
                <a:solidFill>
                  <a:schemeClr val="bg1"/>
                </a:solidFill>
                <a:latin typeface="Arial" charset="0"/>
              </a:defRPr>
            </a:lvl2pPr>
            <a:lvl3pPr algn="l" rtl="1" eaLnBrk="1" fontAlgn="base" hangingPunct="1">
              <a:spcBef>
                <a:spcPct val="0"/>
              </a:spcBef>
              <a:spcAft>
                <a:spcPct val="0"/>
              </a:spcAft>
              <a:defRPr sz="2800" b="1">
                <a:solidFill>
                  <a:schemeClr val="bg1"/>
                </a:solidFill>
                <a:latin typeface="Arial" charset="0"/>
              </a:defRPr>
            </a:lvl3pPr>
            <a:lvl4pPr algn="l" rtl="1" eaLnBrk="1" fontAlgn="base" hangingPunct="1">
              <a:spcBef>
                <a:spcPct val="0"/>
              </a:spcBef>
              <a:spcAft>
                <a:spcPct val="0"/>
              </a:spcAft>
              <a:defRPr sz="2800" b="1">
                <a:solidFill>
                  <a:schemeClr val="bg1"/>
                </a:solidFill>
                <a:latin typeface="Arial" charset="0"/>
              </a:defRPr>
            </a:lvl4pPr>
            <a:lvl5pPr algn="l" rtl="1" eaLnBrk="1" fontAlgn="base" hangingPunct="1">
              <a:spcBef>
                <a:spcPct val="0"/>
              </a:spcBef>
              <a:spcAft>
                <a:spcPct val="0"/>
              </a:spcAft>
              <a:defRPr sz="2800" b="1">
                <a:solidFill>
                  <a:schemeClr val="bg1"/>
                </a:solidFill>
                <a:latin typeface="Arial" charset="0"/>
              </a:defRPr>
            </a:lvl5pPr>
            <a:lvl6pPr marL="457200" algn="l" rtl="1" eaLnBrk="1" fontAlgn="base" hangingPunct="1">
              <a:spcBef>
                <a:spcPct val="0"/>
              </a:spcBef>
              <a:spcAft>
                <a:spcPct val="0"/>
              </a:spcAft>
              <a:defRPr sz="2800" b="1">
                <a:solidFill>
                  <a:schemeClr val="bg1"/>
                </a:solidFill>
                <a:latin typeface="Arial" charset="0"/>
              </a:defRPr>
            </a:lvl6pPr>
            <a:lvl7pPr marL="914400" algn="l" rtl="1" eaLnBrk="1" fontAlgn="base" hangingPunct="1">
              <a:spcBef>
                <a:spcPct val="0"/>
              </a:spcBef>
              <a:spcAft>
                <a:spcPct val="0"/>
              </a:spcAft>
              <a:defRPr sz="2800" b="1">
                <a:solidFill>
                  <a:schemeClr val="bg1"/>
                </a:solidFill>
                <a:latin typeface="Arial" charset="0"/>
              </a:defRPr>
            </a:lvl7pPr>
            <a:lvl8pPr marL="1371600" algn="l" rtl="1" eaLnBrk="1" fontAlgn="base" hangingPunct="1">
              <a:spcBef>
                <a:spcPct val="0"/>
              </a:spcBef>
              <a:spcAft>
                <a:spcPct val="0"/>
              </a:spcAft>
              <a:defRPr sz="2800" b="1">
                <a:solidFill>
                  <a:schemeClr val="bg1"/>
                </a:solidFill>
                <a:latin typeface="Arial" charset="0"/>
              </a:defRPr>
            </a:lvl8pPr>
            <a:lvl9pPr marL="1828800" algn="l" rtl="1" eaLnBrk="1" fontAlgn="base" hangingPunct="1">
              <a:spcBef>
                <a:spcPct val="0"/>
              </a:spcBef>
              <a:spcAft>
                <a:spcPct val="0"/>
              </a:spcAft>
              <a:defRPr sz="2800" b="1">
                <a:solidFill>
                  <a:schemeClr val="bg1"/>
                </a:solidFill>
                <a:latin typeface="Arial" charset="0"/>
              </a:defRPr>
            </a:lvl9pPr>
          </a:lstStyle>
          <a:p>
            <a:pPr marL="342900" indent="-342900" algn="ctr">
              <a:lnSpc>
                <a:spcPct val="90000"/>
              </a:lnSpc>
              <a:spcBef>
                <a:spcPct val="20000"/>
              </a:spcBef>
              <a:buClr>
                <a:srgbClr val="85D9F7"/>
              </a:buClr>
              <a:buSzPct val="115000"/>
            </a:pPr>
            <a:r>
              <a:rPr lang="fa-IR" sz="4400" cap="all" dirty="0" smtClean="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جرايم </a:t>
            </a:r>
            <a:r>
              <a:rPr lang="fa-IR" sz="44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و تخلفات هيات‌هاي </a:t>
            </a:r>
            <a:r>
              <a:rPr lang="fa-IR" sz="4400" cap="all" dirty="0" smtClean="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نظارت</a:t>
            </a:r>
            <a:endParaRPr lang="en-US" sz="44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down)">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down)">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down)">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ipe(down)">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fa-IR" sz="2400" dirty="0" smtClean="0">
                <a:cs typeface="B Nazanin" pitchFamily="2" charset="-78"/>
              </a:rPr>
              <a:t>  -  </a:t>
            </a:r>
            <a:r>
              <a:rPr lang="fa-IR" sz="2400" dirty="0">
                <a:cs typeface="B Nazanin" pitchFamily="2" charset="-78"/>
              </a:rPr>
              <a:t>بررسي و تحقيق پيرامون شکايات و اعتراضات رسيده به هيات‌هاي اجرايي</a:t>
            </a:r>
          </a:p>
          <a:p>
            <a:pPr>
              <a:buFontTx/>
              <a:buChar char="-"/>
            </a:pPr>
            <a:r>
              <a:rPr lang="fa-IR" sz="2400" dirty="0">
                <a:cs typeface="B Nazanin" pitchFamily="2" charset="-78"/>
              </a:rPr>
              <a:t>نظارت بر کليه مراحل انتخابات حوزه‌هاي انتخابيه اصلي و فرعي و جريان‌هاي انتخاباتي و اقدامات هيات‌هاي اجرايي که در انتخابات موثر است و هدايت هيات‌هاي نظارت حوزه فرعي(بخش) و ناظرين شعب اخذراي.</a:t>
            </a:r>
          </a:p>
          <a:p>
            <a:pPr>
              <a:buFontTx/>
              <a:buChar char="-"/>
            </a:pPr>
            <a:r>
              <a:rPr lang="fa-IR" sz="2400" dirty="0">
                <a:cs typeface="B Nazanin" pitchFamily="2" charset="-78"/>
              </a:rPr>
              <a:t>- بررسي و اعلام نظر نسبت به صلاحيت سي(30) نفر معتمد معرفي شده هيات اجرايي </a:t>
            </a:r>
          </a:p>
          <a:p>
            <a:pPr>
              <a:buFontTx/>
              <a:buChar char="-"/>
            </a:pPr>
            <a:r>
              <a:rPr lang="fa-IR" sz="2400" dirty="0">
                <a:cs typeface="B Nazanin" pitchFamily="2" charset="-78"/>
              </a:rPr>
              <a:t> نظارت بر نحوه فعاليت و جريان تبليغاتي نامزدهاي انتخابات در حوزه‌ انتخابيه و مطبوعات محلي  به طورکلي تمام مواردي که در قانون انتخابات ذکر شده است </a:t>
            </a:r>
          </a:p>
          <a:p>
            <a:pPr>
              <a:buFontTx/>
              <a:buChar char="-"/>
            </a:pPr>
            <a:r>
              <a:rPr lang="fa-IR" sz="2400" dirty="0">
                <a:cs typeface="B Nazanin" pitchFamily="2" charset="-78"/>
              </a:rPr>
              <a:t>- نظارت بر تعيين تعداد و محل استقرار شعب ثبت‌نام و اخذراي شهرستان و بخش‌هاي تابعه</a:t>
            </a:r>
            <a:endParaRPr lang="en-US" sz="2400" dirty="0">
              <a:cs typeface="B Nazanin" pitchFamily="2" charset="-78"/>
            </a:endParaRPr>
          </a:p>
          <a:p>
            <a:pPr>
              <a:buNone/>
            </a:pPr>
            <a:endParaRPr lang="fa-IR" sz="2400" dirty="0" smtClean="0">
              <a:cs typeface="B Nazanin" pitchFamily="2" charset="-78"/>
            </a:endParaRPr>
          </a:p>
          <a:p>
            <a:pPr>
              <a:buNone/>
            </a:pPr>
            <a:endParaRPr lang="fa-IR" sz="2400" dirty="0">
              <a:cs typeface="B Nazanin" pitchFamily="2" charset="-78"/>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60C644-A194-417B-B275-01CA40669B18}" type="slidenum">
              <a:rPr lang="en-US" smtClean="0"/>
              <a:pPr/>
              <a:t>33</a:t>
            </a:fld>
            <a:endParaRPr lang="en-US"/>
          </a:p>
        </p:txBody>
      </p:sp>
      <p:sp>
        <p:nvSpPr>
          <p:cNvPr id="9" name="Text Box 121"/>
          <p:cNvSpPr txBox="1">
            <a:spLocks noChangeArrowheads="1"/>
          </p:cNvSpPr>
          <p:nvPr/>
        </p:nvSpPr>
        <p:spPr bwMode="auto">
          <a:xfrm>
            <a:off x="6609177" y="405825"/>
            <a:ext cx="2571335" cy="523220"/>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800" dirty="0" smtClean="0">
                <a:solidFill>
                  <a:srgbClr val="FFC000"/>
                </a:solidFill>
                <a:latin typeface="IranNastaliq" pitchFamily="18" charset="0"/>
                <a:cs typeface="IranNastaliq" pitchFamily="18" charset="0"/>
              </a:rPr>
              <a:t>سازمان بسیج حقوقدانان</a:t>
            </a:r>
            <a:endParaRPr lang="en-US" sz="2800" dirty="0">
              <a:solidFill>
                <a:srgbClr val="FFC000"/>
              </a:solidFill>
              <a:latin typeface="IranNastaliq" pitchFamily="18" charset="0"/>
              <a:cs typeface="IranNastaliq" pitchFamily="18" charset="0"/>
            </a:endParaRPr>
          </a:p>
        </p:txBody>
      </p:sp>
      <p:sp>
        <p:nvSpPr>
          <p:cNvPr id="10" name="Text Box 122"/>
          <p:cNvSpPr txBox="1">
            <a:spLocks noChangeArrowheads="1"/>
          </p:cNvSpPr>
          <p:nvPr/>
        </p:nvSpPr>
        <p:spPr bwMode="auto">
          <a:xfrm>
            <a:off x="5580112" y="792163"/>
            <a:ext cx="2389584" cy="461665"/>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400" dirty="0" smtClean="0">
                <a:solidFill>
                  <a:srgbClr val="FF3300"/>
                </a:solidFill>
                <a:latin typeface="IranNastaliq" pitchFamily="18" charset="0"/>
                <a:cs typeface="IranNastaliq" pitchFamily="18" charset="0"/>
              </a:rPr>
              <a:t>تخلفات </a:t>
            </a:r>
            <a:r>
              <a:rPr lang="fa-IR" sz="2400" dirty="0">
                <a:solidFill>
                  <a:srgbClr val="FF3300"/>
                </a:solidFill>
                <a:latin typeface="IranNastaliq" pitchFamily="18" charset="0"/>
                <a:cs typeface="IranNastaliq" pitchFamily="18" charset="0"/>
              </a:rPr>
              <a:t>و جرايم </a:t>
            </a:r>
            <a:r>
              <a:rPr lang="fa-IR" sz="2400" dirty="0" smtClean="0">
                <a:solidFill>
                  <a:srgbClr val="FF3300"/>
                </a:solidFill>
                <a:latin typeface="IranNastaliq" pitchFamily="18" charset="0"/>
                <a:cs typeface="IranNastaliq" pitchFamily="18" charset="0"/>
              </a:rPr>
              <a:t>انتخاباتي</a:t>
            </a:r>
            <a:endParaRPr lang="en-US" sz="2400" dirty="0">
              <a:solidFill>
                <a:srgbClr val="FF3300"/>
              </a:solidFill>
              <a:latin typeface="IranNastaliq" pitchFamily="18" charset="0"/>
              <a:cs typeface="IranNastaliq" pitchFamily="18" charset="0"/>
            </a:endParaRPr>
          </a:p>
        </p:txBody>
      </p:sp>
      <p:sp>
        <p:nvSpPr>
          <p:cNvPr id="8" name="Rectangle 2"/>
          <p:cNvSpPr txBox="1">
            <a:spLocks noChangeArrowheads="1"/>
          </p:cNvSpPr>
          <p:nvPr/>
        </p:nvSpPr>
        <p:spPr bwMode="auto">
          <a:xfrm>
            <a:off x="296501" y="464846"/>
            <a:ext cx="49530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2800" b="1">
                <a:solidFill>
                  <a:schemeClr val="bg1"/>
                </a:solidFill>
                <a:latin typeface="+mj-lt"/>
                <a:ea typeface="+mj-ea"/>
                <a:cs typeface="+mj-cs"/>
              </a:defRPr>
            </a:lvl1pPr>
            <a:lvl2pPr algn="l" rtl="1" eaLnBrk="1" fontAlgn="base" hangingPunct="1">
              <a:spcBef>
                <a:spcPct val="0"/>
              </a:spcBef>
              <a:spcAft>
                <a:spcPct val="0"/>
              </a:spcAft>
              <a:defRPr sz="2800" b="1">
                <a:solidFill>
                  <a:schemeClr val="bg1"/>
                </a:solidFill>
                <a:latin typeface="Arial" charset="0"/>
              </a:defRPr>
            </a:lvl2pPr>
            <a:lvl3pPr algn="l" rtl="1" eaLnBrk="1" fontAlgn="base" hangingPunct="1">
              <a:spcBef>
                <a:spcPct val="0"/>
              </a:spcBef>
              <a:spcAft>
                <a:spcPct val="0"/>
              </a:spcAft>
              <a:defRPr sz="2800" b="1">
                <a:solidFill>
                  <a:schemeClr val="bg1"/>
                </a:solidFill>
                <a:latin typeface="Arial" charset="0"/>
              </a:defRPr>
            </a:lvl3pPr>
            <a:lvl4pPr algn="l" rtl="1" eaLnBrk="1" fontAlgn="base" hangingPunct="1">
              <a:spcBef>
                <a:spcPct val="0"/>
              </a:spcBef>
              <a:spcAft>
                <a:spcPct val="0"/>
              </a:spcAft>
              <a:defRPr sz="2800" b="1">
                <a:solidFill>
                  <a:schemeClr val="bg1"/>
                </a:solidFill>
                <a:latin typeface="Arial" charset="0"/>
              </a:defRPr>
            </a:lvl4pPr>
            <a:lvl5pPr algn="l" rtl="1" eaLnBrk="1" fontAlgn="base" hangingPunct="1">
              <a:spcBef>
                <a:spcPct val="0"/>
              </a:spcBef>
              <a:spcAft>
                <a:spcPct val="0"/>
              </a:spcAft>
              <a:defRPr sz="2800" b="1">
                <a:solidFill>
                  <a:schemeClr val="bg1"/>
                </a:solidFill>
                <a:latin typeface="Arial" charset="0"/>
              </a:defRPr>
            </a:lvl5pPr>
            <a:lvl6pPr marL="457200" algn="l" rtl="1" eaLnBrk="1" fontAlgn="base" hangingPunct="1">
              <a:spcBef>
                <a:spcPct val="0"/>
              </a:spcBef>
              <a:spcAft>
                <a:spcPct val="0"/>
              </a:spcAft>
              <a:defRPr sz="2800" b="1">
                <a:solidFill>
                  <a:schemeClr val="bg1"/>
                </a:solidFill>
                <a:latin typeface="Arial" charset="0"/>
              </a:defRPr>
            </a:lvl6pPr>
            <a:lvl7pPr marL="914400" algn="l" rtl="1" eaLnBrk="1" fontAlgn="base" hangingPunct="1">
              <a:spcBef>
                <a:spcPct val="0"/>
              </a:spcBef>
              <a:spcAft>
                <a:spcPct val="0"/>
              </a:spcAft>
              <a:defRPr sz="2800" b="1">
                <a:solidFill>
                  <a:schemeClr val="bg1"/>
                </a:solidFill>
                <a:latin typeface="Arial" charset="0"/>
              </a:defRPr>
            </a:lvl7pPr>
            <a:lvl8pPr marL="1371600" algn="l" rtl="1" eaLnBrk="1" fontAlgn="base" hangingPunct="1">
              <a:spcBef>
                <a:spcPct val="0"/>
              </a:spcBef>
              <a:spcAft>
                <a:spcPct val="0"/>
              </a:spcAft>
              <a:defRPr sz="2800" b="1">
                <a:solidFill>
                  <a:schemeClr val="bg1"/>
                </a:solidFill>
                <a:latin typeface="Arial" charset="0"/>
              </a:defRPr>
            </a:lvl8pPr>
            <a:lvl9pPr marL="1828800" algn="l" rtl="1" eaLnBrk="1" fontAlgn="base" hangingPunct="1">
              <a:spcBef>
                <a:spcPct val="0"/>
              </a:spcBef>
              <a:spcAft>
                <a:spcPct val="0"/>
              </a:spcAft>
              <a:defRPr sz="2800" b="1">
                <a:solidFill>
                  <a:schemeClr val="bg1"/>
                </a:solidFill>
                <a:latin typeface="Arial" charset="0"/>
              </a:defRPr>
            </a:lvl9pPr>
          </a:lstStyle>
          <a:p>
            <a:pPr marL="342900" indent="-342900" algn="ctr">
              <a:lnSpc>
                <a:spcPct val="90000"/>
              </a:lnSpc>
              <a:spcBef>
                <a:spcPct val="20000"/>
              </a:spcBef>
              <a:buClr>
                <a:srgbClr val="85D9F7"/>
              </a:buClr>
              <a:buSzPct val="115000"/>
            </a:pPr>
            <a:r>
              <a:rPr lang="fa-IR" sz="4400" cap="all" dirty="0" smtClean="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جرايم </a:t>
            </a:r>
            <a:r>
              <a:rPr lang="fa-IR" sz="44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و تخلفات هيات‌هاي </a:t>
            </a:r>
            <a:r>
              <a:rPr lang="fa-IR" sz="4400" cap="all" dirty="0" smtClean="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نظارت</a:t>
            </a:r>
            <a:endParaRPr lang="en-US" sz="44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Tx/>
              <a:buChar char="-"/>
            </a:pPr>
            <a:r>
              <a:rPr lang="fa-IR" sz="2400" dirty="0">
                <a:cs typeface="B Nazanin" pitchFamily="2" charset="-78"/>
              </a:rPr>
              <a:t>نظارت بر انتشار آگهي انتخابات حاوي تاريخ برگزاري انتخابات، ساعات اخذراي، شرايط انتخاب‌کنندگان و جرايم، تخلفات ومقررات جزايي ومحل شعب ثبت‌نام و اخذ راي در سراسر شهرستان</a:t>
            </a:r>
          </a:p>
          <a:p>
            <a:pPr>
              <a:buFontTx/>
              <a:buChar char="-"/>
            </a:pPr>
            <a:r>
              <a:rPr lang="fa-IR" sz="2400" dirty="0">
                <a:cs typeface="B Nazanin" pitchFamily="2" charset="-78"/>
              </a:rPr>
              <a:t>- نظارت بر تشکيل شعب ثبت‌نام و اخذراي سيار براي مناطق صعب العبور و کوهستاني و مسافت‌هاي دور و نقاطي که تشکيل شعب ثابت ثبت‌نام و اخذراي مقدور نيست </a:t>
            </a:r>
          </a:p>
          <a:p>
            <a:pPr>
              <a:buFontTx/>
              <a:buChar char="-"/>
            </a:pPr>
            <a:r>
              <a:rPr lang="fa-IR" sz="2400" dirty="0">
                <a:cs typeface="B Nazanin" pitchFamily="2" charset="-78"/>
              </a:rPr>
              <a:t>- نظارت بر تعيين و صدور احکام مامورين نيروي انتظامي و ايجاد تمهيدات لازم به‌منظور حفاظت شعب ثبت‌نام و اخذراي توسط فرماندار </a:t>
            </a:r>
          </a:p>
          <a:p>
            <a:pPr>
              <a:buFontTx/>
              <a:buChar char="-"/>
            </a:pPr>
            <a:r>
              <a:rPr lang="fa-IR" sz="2400" dirty="0">
                <a:cs typeface="B Nazanin" pitchFamily="2" charset="-78"/>
              </a:rPr>
              <a:t>- نظارت کامل بر روند برگزاري انتخابات وگزارش وقوع جرايمي که جريان انتخابات را دريک يا چند شعبه ثبت‌نام و اخذراي از مسير قانوني خود خارج مي‌نمايد؛ به هيات نظارت استان</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60C644-A194-417B-B275-01CA40669B18}" type="slidenum">
              <a:rPr lang="en-US" smtClean="0"/>
              <a:pPr/>
              <a:t>34</a:t>
            </a:fld>
            <a:endParaRPr lang="en-US"/>
          </a:p>
        </p:txBody>
      </p:sp>
      <p:sp>
        <p:nvSpPr>
          <p:cNvPr id="9" name="Text Box 121"/>
          <p:cNvSpPr txBox="1">
            <a:spLocks noChangeArrowheads="1"/>
          </p:cNvSpPr>
          <p:nvPr/>
        </p:nvSpPr>
        <p:spPr bwMode="auto">
          <a:xfrm>
            <a:off x="6609177" y="405825"/>
            <a:ext cx="2571335" cy="523220"/>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800" dirty="0" smtClean="0">
                <a:solidFill>
                  <a:srgbClr val="FFC000"/>
                </a:solidFill>
                <a:latin typeface="IranNastaliq" pitchFamily="18" charset="0"/>
                <a:cs typeface="IranNastaliq" pitchFamily="18" charset="0"/>
              </a:rPr>
              <a:t>سازمان بسیج حقوقدانان</a:t>
            </a:r>
            <a:endParaRPr lang="en-US" sz="2800" dirty="0">
              <a:solidFill>
                <a:srgbClr val="FFC000"/>
              </a:solidFill>
              <a:latin typeface="IranNastaliq" pitchFamily="18" charset="0"/>
              <a:cs typeface="IranNastaliq" pitchFamily="18" charset="0"/>
            </a:endParaRPr>
          </a:p>
        </p:txBody>
      </p:sp>
      <p:sp>
        <p:nvSpPr>
          <p:cNvPr id="10" name="Text Box 122"/>
          <p:cNvSpPr txBox="1">
            <a:spLocks noChangeArrowheads="1"/>
          </p:cNvSpPr>
          <p:nvPr/>
        </p:nvSpPr>
        <p:spPr bwMode="auto">
          <a:xfrm>
            <a:off x="5580112" y="792163"/>
            <a:ext cx="2389584" cy="461665"/>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400" dirty="0" smtClean="0">
                <a:solidFill>
                  <a:srgbClr val="FF3300"/>
                </a:solidFill>
                <a:latin typeface="IranNastaliq" pitchFamily="18" charset="0"/>
                <a:cs typeface="IranNastaliq" pitchFamily="18" charset="0"/>
              </a:rPr>
              <a:t>تخلفات </a:t>
            </a:r>
            <a:r>
              <a:rPr lang="fa-IR" sz="2400" dirty="0">
                <a:solidFill>
                  <a:srgbClr val="FF3300"/>
                </a:solidFill>
                <a:latin typeface="IranNastaliq" pitchFamily="18" charset="0"/>
                <a:cs typeface="IranNastaliq" pitchFamily="18" charset="0"/>
              </a:rPr>
              <a:t>و جرايم </a:t>
            </a:r>
            <a:r>
              <a:rPr lang="fa-IR" sz="2400" dirty="0" smtClean="0">
                <a:solidFill>
                  <a:srgbClr val="FF3300"/>
                </a:solidFill>
                <a:latin typeface="IranNastaliq" pitchFamily="18" charset="0"/>
                <a:cs typeface="IranNastaliq" pitchFamily="18" charset="0"/>
              </a:rPr>
              <a:t>انتخاباتي</a:t>
            </a:r>
            <a:endParaRPr lang="en-US" sz="2400" dirty="0">
              <a:solidFill>
                <a:srgbClr val="FF3300"/>
              </a:solidFill>
              <a:latin typeface="IranNastaliq" pitchFamily="18" charset="0"/>
              <a:cs typeface="IranNastaliq" pitchFamily="18" charset="0"/>
            </a:endParaRPr>
          </a:p>
        </p:txBody>
      </p:sp>
      <p:sp>
        <p:nvSpPr>
          <p:cNvPr id="8" name="Rectangle 2"/>
          <p:cNvSpPr txBox="1">
            <a:spLocks noChangeArrowheads="1"/>
          </p:cNvSpPr>
          <p:nvPr/>
        </p:nvSpPr>
        <p:spPr bwMode="auto">
          <a:xfrm>
            <a:off x="296501" y="464846"/>
            <a:ext cx="49530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2800" b="1">
                <a:solidFill>
                  <a:schemeClr val="bg1"/>
                </a:solidFill>
                <a:latin typeface="+mj-lt"/>
                <a:ea typeface="+mj-ea"/>
                <a:cs typeface="+mj-cs"/>
              </a:defRPr>
            </a:lvl1pPr>
            <a:lvl2pPr algn="l" rtl="1" eaLnBrk="1" fontAlgn="base" hangingPunct="1">
              <a:spcBef>
                <a:spcPct val="0"/>
              </a:spcBef>
              <a:spcAft>
                <a:spcPct val="0"/>
              </a:spcAft>
              <a:defRPr sz="2800" b="1">
                <a:solidFill>
                  <a:schemeClr val="bg1"/>
                </a:solidFill>
                <a:latin typeface="Arial" charset="0"/>
              </a:defRPr>
            </a:lvl2pPr>
            <a:lvl3pPr algn="l" rtl="1" eaLnBrk="1" fontAlgn="base" hangingPunct="1">
              <a:spcBef>
                <a:spcPct val="0"/>
              </a:spcBef>
              <a:spcAft>
                <a:spcPct val="0"/>
              </a:spcAft>
              <a:defRPr sz="2800" b="1">
                <a:solidFill>
                  <a:schemeClr val="bg1"/>
                </a:solidFill>
                <a:latin typeface="Arial" charset="0"/>
              </a:defRPr>
            </a:lvl3pPr>
            <a:lvl4pPr algn="l" rtl="1" eaLnBrk="1" fontAlgn="base" hangingPunct="1">
              <a:spcBef>
                <a:spcPct val="0"/>
              </a:spcBef>
              <a:spcAft>
                <a:spcPct val="0"/>
              </a:spcAft>
              <a:defRPr sz="2800" b="1">
                <a:solidFill>
                  <a:schemeClr val="bg1"/>
                </a:solidFill>
                <a:latin typeface="Arial" charset="0"/>
              </a:defRPr>
            </a:lvl4pPr>
            <a:lvl5pPr algn="l" rtl="1" eaLnBrk="1" fontAlgn="base" hangingPunct="1">
              <a:spcBef>
                <a:spcPct val="0"/>
              </a:spcBef>
              <a:spcAft>
                <a:spcPct val="0"/>
              </a:spcAft>
              <a:defRPr sz="2800" b="1">
                <a:solidFill>
                  <a:schemeClr val="bg1"/>
                </a:solidFill>
                <a:latin typeface="Arial" charset="0"/>
              </a:defRPr>
            </a:lvl5pPr>
            <a:lvl6pPr marL="457200" algn="l" rtl="1" eaLnBrk="1" fontAlgn="base" hangingPunct="1">
              <a:spcBef>
                <a:spcPct val="0"/>
              </a:spcBef>
              <a:spcAft>
                <a:spcPct val="0"/>
              </a:spcAft>
              <a:defRPr sz="2800" b="1">
                <a:solidFill>
                  <a:schemeClr val="bg1"/>
                </a:solidFill>
                <a:latin typeface="Arial" charset="0"/>
              </a:defRPr>
            </a:lvl6pPr>
            <a:lvl7pPr marL="914400" algn="l" rtl="1" eaLnBrk="1" fontAlgn="base" hangingPunct="1">
              <a:spcBef>
                <a:spcPct val="0"/>
              </a:spcBef>
              <a:spcAft>
                <a:spcPct val="0"/>
              </a:spcAft>
              <a:defRPr sz="2800" b="1">
                <a:solidFill>
                  <a:schemeClr val="bg1"/>
                </a:solidFill>
                <a:latin typeface="Arial" charset="0"/>
              </a:defRPr>
            </a:lvl7pPr>
            <a:lvl8pPr marL="1371600" algn="l" rtl="1" eaLnBrk="1" fontAlgn="base" hangingPunct="1">
              <a:spcBef>
                <a:spcPct val="0"/>
              </a:spcBef>
              <a:spcAft>
                <a:spcPct val="0"/>
              </a:spcAft>
              <a:defRPr sz="2800" b="1">
                <a:solidFill>
                  <a:schemeClr val="bg1"/>
                </a:solidFill>
                <a:latin typeface="Arial" charset="0"/>
              </a:defRPr>
            </a:lvl8pPr>
            <a:lvl9pPr marL="1828800" algn="l" rtl="1" eaLnBrk="1" fontAlgn="base" hangingPunct="1">
              <a:spcBef>
                <a:spcPct val="0"/>
              </a:spcBef>
              <a:spcAft>
                <a:spcPct val="0"/>
              </a:spcAft>
              <a:defRPr sz="2800" b="1">
                <a:solidFill>
                  <a:schemeClr val="bg1"/>
                </a:solidFill>
                <a:latin typeface="Arial" charset="0"/>
              </a:defRPr>
            </a:lvl9pPr>
          </a:lstStyle>
          <a:p>
            <a:pPr marL="342900" indent="-342900" algn="ctr">
              <a:lnSpc>
                <a:spcPct val="90000"/>
              </a:lnSpc>
              <a:spcBef>
                <a:spcPct val="20000"/>
              </a:spcBef>
              <a:buClr>
                <a:srgbClr val="85D9F7"/>
              </a:buClr>
              <a:buSzPct val="115000"/>
            </a:pPr>
            <a:r>
              <a:rPr lang="fa-IR" sz="4400" cap="all" dirty="0" smtClean="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جرايم </a:t>
            </a:r>
            <a:r>
              <a:rPr lang="fa-IR" sz="44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و تخلفات هيات‌هاي </a:t>
            </a:r>
            <a:r>
              <a:rPr lang="fa-IR" sz="4400" cap="all" dirty="0" smtClean="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نظارت</a:t>
            </a:r>
            <a:endParaRPr lang="en-US" sz="44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fa-IR" sz="2400" dirty="0">
                <a:cs typeface="B Nazanin" pitchFamily="2" charset="-78"/>
              </a:rPr>
              <a:t>هماهنگي با تشکيلات قضايي براي پيشگيري از جرايم</a:t>
            </a:r>
          </a:p>
          <a:p>
            <a:pPr marL="0" indent="0">
              <a:buNone/>
            </a:pPr>
            <a:r>
              <a:rPr lang="fa-IR" sz="2400" dirty="0">
                <a:cs typeface="B Nazanin" pitchFamily="2" charset="-78"/>
              </a:rPr>
              <a:t>- حضور در جلسه معتمدين که براي انتخاب معتمدين هيات اجرايي تشکيل مي‌شود </a:t>
            </a:r>
          </a:p>
          <a:p>
            <a:pPr marL="0" indent="0">
              <a:buNone/>
            </a:pPr>
            <a:r>
              <a:rPr lang="fa-IR" sz="2400" dirty="0">
                <a:cs typeface="B Nazanin" pitchFamily="2" charset="-78"/>
              </a:rPr>
              <a:t>- امضاء صورت‌جلسه نتيجه انتخابات </a:t>
            </a:r>
          </a:p>
          <a:p>
            <a:pPr marL="0" indent="0">
              <a:buNone/>
            </a:pPr>
            <a:r>
              <a:rPr lang="fa-IR" sz="2400" dirty="0">
                <a:cs typeface="B Nazanin" pitchFamily="2" charset="-78"/>
              </a:rPr>
              <a:t>- تاييد بطلان آراء شعبي که انتخابات از جريان عادي خارج شده ولي موثر در نتيجه انتخابات نيست </a:t>
            </a:r>
            <a:endParaRPr lang="en-US" sz="2400" dirty="0">
              <a:cs typeface="B Nazanin" pitchFamily="2" charset="-78"/>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60C644-A194-417B-B275-01CA40669B18}" type="slidenum">
              <a:rPr lang="en-US" smtClean="0"/>
              <a:pPr/>
              <a:t>35</a:t>
            </a:fld>
            <a:endParaRPr lang="en-US"/>
          </a:p>
        </p:txBody>
      </p:sp>
      <p:sp>
        <p:nvSpPr>
          <p:cNvPr id="9" name="Text Box 121"/>
          <p:cNvSpPr txBox="1">
            <a:spLocks noChangeArrowheads="1"/>
          </p:cNvSpPr>
          <p:nvPr/>
        </p:nvSpPr>
        <p:spPr bwMode="auto">
          <a:xfrm>
            <a:off x="6609177" y="405825"/>
            <a:ext cx="2571335" cy="523220"/>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800" dirty="0" smtClean="0">
                <a:solidFill>
                  <a:srgbClr val="FFC000"/>
                </a:solidFill>
                <a:latin typeface="IranNastaliq" pitchFamily="18" charset="0"/>
                <a:cs typeface="IranNastaliq" pitchFamily="18" charset="0"/>
              </a:rPr>
              <a:t>سازمان بسیج حقوقدانان</a:t>
            </a:r>
            <a:endParaRPr lang="en-US" sz="2800" dirty="0">
              <a:solidFill>
                <a:srgbClr val="FFC000"/>
              </a:solidFill>
              <a:latin typeface="IranNastaliq" pitchFamily="18" charset="0"/>
              <a:cs typeface="IranNastaliq" pitchFamily="18" charset="0"/>
            </a:endParaRPr>
          </a:p>
        </p:txBody>
      </p:sp>
      <p:sp>
        <p:nvSpPr>
          <p:cNvPr id="10" name="Text Box 122"/>
          <p:cNvSpPr txBox="1">
            <a:spLocks noChangeArrowheads="1"/>
          </p:cNvSpPr>
          <p:nvPr/>
        </p:nvSpPr>
        <p:spPr bwMode="auto">
          <a:xfrm>
            <a:off x="5580112" y="792163"/>
            <a:ext cx="2389584" cy="461665"/>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400" dirty="0" smtClean="0">
                <a:solidFill>
                  <a:srgbClr val="FF3300"/>
                </a:solidFill>
                <a:latin typeface="IranNastaliq" pitchFamily="18" charset="0"/>
                <a:cs typeface="IranNastaliq" pitchFamily="18" charset="0"/>
              </a:rPr>
              <a:t>تخلفات </a:t>
            </a:r>
            <a:r>
              <a:rPr lang="fa-IR" sz="2400" dirty="0">
                <a:solidFill>
                  <a:srgbClr val="FF3300"/>
                </a:solidFill>
                <a:latin typeface="IranNastaliq" pitchFamily="18" charset="0"/>
                <a:cs typeface="IranNastaliq" pitchFamily="18" charset="0"/>
              </a:rPr>
              <a:t>و جرايم </a:t>
            </a:r>
            <a:r>
              <a:rPr lang="fa-IR" sz="2400" dirty="0" smtClean="0">
                <a:solidFill>
                  <a:srgbClr val="FF3300"/>
                </a:solidFill>
                <a:latin typeface="IranNastaliq" pitchFamily="18" charset="0"/>
                <a:cs typeface="IranNastaliq" pitchFamily="18" charset="0"/>
              </a:rPr>
              <a:t>انتخاباتي</a:t>
            </a:r>
            <a:endParaRPr lang="en-US" sz="2400" dirty="0">
              <a:solidFill>
                <a:srgbClr val="FF3300"/>
              </a:solidFill>
              <a:latin typeface="IranNastaliq" pitchFamily="18" charset="0"/>
              <a:cs typeface="IranNastaliq" pitchFamily="18" charset="0"/>
            </a:endParaRPr>
          </a:p>
        </p:txBody>
      </p:sp>
      <p:sp>
        <p:nvSpPr>
          <p:cNvPr id="8" name="Rectangle 2"/>
          <p:cNvSpPr txBox="1">
            <a:spLocks noChangeArrowheads="1"/>
          </p:cNvSpPr>
          <p:nvPr/>
        </p:nvSpPr>
        <p:spPr bwMode="auto">
          <a:xfrm>
            <a:off x="296501" y="464846"/>
            <a:ext cx="49530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2800" b="1">
                <a:solidFill>
                  <a:schemeClr val="bg1"/>
                </a:solidFill>
                <a:latin typeface="+mj-lt"/>
                <a:ea typeface="+mj-ea"/>
                <a:cs typeface="+mj-cs"/>
              </a:defRPr>
            </a:lvl1pPr>
            <a:lvl2pPr algn="l" rtl="1" eaLnBrk="1" fontAlgn="base" hangingPunct="1">
              <a:spcBef>
                <a:spcPct val="0"/>
              </a:spcBef>
              <a:spcAft>
                <a:spcPct val="0"/>
              </a:spcAft>
              <a:defRPr sz="2800" b="1">
                <a:solidFill>
                  <a:schemeClr val="bg1"/>
                </a:solidFill>
                <a:latin typeface="Arial" charset="0"/>
              </a:defRPr>
            </a:lvl2pPr>
            <a:lvl3pPr algn="l" rtl="1" eaLnBrk="1" fontAlgn="base" hangingPunct="1">
              <a:spcBef>
                <a:spcPct val="0"/>
              </a:spcBef>
              <a:spcAft>
                <a:spcPct val="0"/>
              </a:spcAft>
              <a:defRPr sz="2800" b="1">
                <a:solidFill>
                  <a:schemeClr val="bg1"/>
                </a:solidFill>
                <a:latin typeface="Arial" charset="0"/>
              </a:defRPr>
            </a:lvl3pPr>
            <a:lvl4pPr algn="l" rtl="1" eaLnBrk="1" fontAlgn="base" hangingPunct="1">
              <a:spcBef>
                <a:spcPct val="0"/>
              </a:spcBef>
              <a:spcAft>
                <a:spcPct val="0"/>
              </a:spcAft>
              <a:defRPr sz="2800" b="1">
                <a:solidFill>
                  <a:schemeClr val="bg1"/>
                </a:solidFill>
                <a:latin typeface="Arial" charset="0"/>
              </a:defRPr>
            </a:lvl4pPr>
            <a:lvl5pPr algn="l" rtl="1" eaLnBrk="1" fontAlgn="base" hangingPunct="1">
              <a:spcBef>
                <a:spcPct val="0"/>
              </a:spcBef>
              <a:spcAft>
                <a:spcPct val="0"/>
              </a:spcAft>
              <a:defRPr sz="2800" b="1">
                <a:solidFill>
                  <a:schemeClr val="bg1"/>
                </a:solidFill>
                <a:latin typeface="Arial" charset="0"/>
              </a:defRPr>
            </a:lvl5pPr>
            <a:lvl6pPr marL="457200" algn="l" rtl="1" eaLnBrk="1" fontAlgn="base" hangingPunct="1">
              <a:spcBef>
                <a:spcPct val="0"/>
              </a:spcBef>
              <a:spcAft>
                <a:spcPct val="0"/>
              </a:spcAft>
              <a:defRPr sz="2800" b="1">
                <a:solidFill>
                  <a:schemeClr val="bg1"/>
                </a:solidFill>
                <a:latin typeface="Arial" charset="0"/>
              </a:defRPr>
            </a:lvl6pPr>
            <a:lvl7pPr marL="914400" algn="l" rtl="1" eaLnBrk="1" fontAlgn="base" hangingPunct="1">
              <a:spcBef>
                <a:spcPct val="0"/>
              </a:spcBef>
              <a:spcAft>
                <a:spcPct val="0"/>
              </a:spcAft>
              <a:defRPr sz="2800" b="1">
                <a:solidFill>
                  <a:schemeClr val="bg1"/>
                </a:solidFill>
                <a:latin typeface="Arial" charset="0"/>
              </a:defRPr>
            </a:lvl7pPr>
            <a:lvl8pPr marL="1371600" algn="l" rtl="1" eaLnBrk="1" fontAlgn="base" hangingPunct="1">
              <a:spcBef>
                <a:spcPct val="0"/>
              </a:spcBef>
              <a:spcAft>
                <a:spcPct val="0"/>
              </a:spcAft>
              <a:defRPr sz="2800" b="1">
                <a:solidFill>
                  <a:schemeClr val="bg1"/>
                </a:solidFill>
                <a:latin typeface="Arial" charset="0"/>
              </a:defRPr>
            </a:lvl8pPr>
            <a:lvl9pPr marL="1828800" algn="l" rtl="1" eaLnBrk="1" fontAlgn="base" hangingPunct="1">
              <a:spcBef>
                <a:spcPct val="0"/>
              </a:spcBef>
              <a:spcAft>
                <a:spcPct val="0"/>
              </a:spcAft>
              <a:defRPr sz="2800" b="1">
                <a:solidFill>
                  <a:schemeClr val="bg1"/>
                </a:solidFill>
                <a:latin typeface="Arial" charset="0"/>
              </a:defRPr>
            </a:lvl9pPr>
          </a:lstStyle>
          <a:p>
            <a:pPr marL="342900" indent="-342900" algn="ctr">
              <a:lnSpc>
                <a:spcPct val="90000"/>
              </a:lnSpc>
              <a:spcBef>
                <a:spcPct val="20000"/>
              </a:spcBef>
              <a:buClr>
                <a:srgbClr val="85D9F7"/>
              </a:buClr>
              <a:buSzPct val="115000"/>
            </a:pPr>
            <a:r>
              <a:rPr lang="fa-IR" sz="4400" cap="all" dirty="0" smtClean="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جرايم </a:t>
            </a:r>
            <a:r>
              <a:rPr lang="fa-IR" sz="44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و تخلفات هيات‌هاي </a:t>
            </a:r>
            <a:r>
              <a:rPr lang="fa-IR" sz="4400" cap="all" dirty="0" smtClean="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نظارت</a:t>
            </a:r>
            <a:endParaRPr lang="en-US" sz="44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177800" algn="just">
              <a:buNone/>
            </a:pPr>
            <a:r>
              <a:rPr lang="fa-IR" sz="2800" b="1" dirty="0" smtClean="0">
                <a:solidFill>
                  <a:srgbClr val="FFC000"/>
                </a:solidFill>
                <a:effectLst>
                  <a:outerShdw blurRad="38100" dist="38100" dir="2700000" algn="tl">
                    <a:srgbClr val="000000">
                      <a:alpha val="43137"/>
                    </a:srgbClr>
                  </a:outerShdw>
                </a:effectLst>
                <a:cs typeface="B Nazanin" pitchFamily="2" charset="-78"/>
              </a:rPr>
              <a:t>جرايم</a:t>
            </a:r>
          </a:p>
          <a:p>
            <a:pPr marL="0" indent="177800" algn="just">
              <a:buNone/>
            </a:pPr>
            <a:endParaRPr lang="fa-IR" sz="2800" b="1" dirty="0" smtClean="0">
              <a:solidFill>
                <a:srgbClr val="FFC000"/>
              </a:solidFill>
              <a:effectLst>
                <a:outerShdw blurRad="38100" dist="38100" dir="2700000" algn="tl">
                  <a:srgbClr val="000000">
                    <a:alpha val="43137"/>
                  </a:srgbClr>
                </a:outerShdw>
              </a:effectLst>
              <a:cs typeface="B Nazanin" pitchFamily="2" charset="-78"/>
            </a:endParaRPr>
          </a:p>
          <a:p>
            <a:pPr marL="0" indent="177800" algn="just">
              <a:buNone/>
            </a:pPr>
            <a:r>
              <a:rPr lang="fa-IR" sz="2400" dirty="0" smtClean="0">
                <a:cs typeface="B Nazanin" pitchFamily="2" charset="-78"/>
              </a:rPr>
              <a:t>1- </a:t>
            </a:r>
            <a:r>
              <a:rPr lang="fa-IR" sz="2400" dirty="0">
                <a:cs typeface="B Nazanin" pitchFamily="2" charset="-78"/>
              </a:rPr>
              <a:t>ممانعت از حضور نمايندگان كانديداها در شعب اخذ راي</a:t>
            </a:r>
          </a:p>
          <a:p>
            <a:pPr marL="0" indent="177800" algn="just">
              <a:buNone/>
            </a:pPr>
            <a:r>
              <a:rPr lang="fa-IR" sz="2400" dirty="0">
                <a:cs typeface="B Nazanin" pitchFamily="2" charset="-78"/>
              </a:rPr>
              <a:t>2- عدم رعايت بي­طرفي در </a:t>
            </a:r>
            <a:r>
              <a:rPr lang="fa-IR" sz="2400" dirty="0" smtClean="0">
                <a:cs typeface="B Nazanin" pitchFamily="2" charset="-78"/>
              </a:rPr>
              <a:t>انتخابات(</a:t>
            </a:r>
            <a:r>
              <a:rPr lang="fa-IR" sz="2400" dirty="0" smtClean="0">
                <a:solidFill>
                  <a:srgbClr val="FF0000"/>
                </a:solidFill>
                <a:cs typeface="B Nazanin" pitchFamily="2" charset="-78"/>
              </a:rPr>
              <a:t>87</a:t>
            </a:r>
            <a:r>
              <a:rPr lang="fa-IR" sz="2400" dirty="0" smtClean="0">
                <a:cs typeface="B Nazanin" pitchFamily="2" charset="-78"/>
              </a:rPr>
              <a:t>،</a:t>
            </a:r>
            <a:r>
              <a:rPr lang="fa-IR" sz="2400" dirty="0" smtClean="0">
                <a:solidFill>
                  <a:srgbClr val="FFFF00"/>
                </a:solidFill>
                <a:cs typeface="B Nazanin" pitchFamily="2" charset="-78"/>
              </a:rPr>
              <a:t>93</a:t>
            </a:r>
            <a:r>
              <a:rPr lang="fa-IR" sz="2400" dirty="0" smtClean="0">
                <a:cs typeface="B Nazanin" pitchFamily="2" charset="-78"/>
              </a:rPr>
              <a:t>)</a:t>
            </a:r>
            <a:endParaRPr lang="fa-IR" sz="2400" dirty="0">
              <a:cs typeface="B Nazanin" pitchFamily="2" charset="-78"/>
            </a:endParaRPr>
          </a:p>
          <a:p>
            <a:pPr marL="0" indent="177800" algn="just">
              <a:buNone/>
            </a:pPr>
            <a:r>
              <a:rPr lang="fa-IR" sz="2400" dirty="0">
                <a:cs typeface="B Nazanin" pitchFamily="2" charset="-78"/>
              </a:rPr>
              <a:t>3- تبليغات له يا عليه داوطلبان انتخابات</a:t>
            </a:r>
            <a:r>
              <a:rPr lang="fa-IR" sz="2400" dirty="0" smtClean="0">
                <a:cs typeface="B Nazanin" pitchFamily="2" charset="-78"/>
              </a:rPr>
              <a:t>.(</a:t>
            </a:r>
            <a:r>
              <a:rPr lang="fa-IR" sz="2400" dirty="0" smtClean="0">
                <a:solidFill>
                  <a:srgbClr val="FF0000"/>
                </a:solidFill>
                <a:cs typeface="B Nazanin" pitchFamily="2" charset="-78"/>
              </a:rPr>
              <a:t>60</a:t>
            </a:r>
            <a:r>
              <a:rPr lang="fa-IR" sz="2400" dirty="0" smtClean="0">
                <a:cs typeface="B Nazanin" pitchFamily="2" charset="-78"/>
              </a:rPr>
              <a:t>،</a:t>
            </a:r>
            <a:r>
              <a:rPr lang="fa-IR" sz="2400" dirty="0" smtClean="0">
                <a:solidFill>
                  <a:srgbClr val="FFFF00"/>
                </a:solidFill>
                <a:cs typeface="B Nazanin" pitchFamily="2" charset="-78"/>
              </a:rPr>
              <a:t>73</a:t>
            </a:r>
            <a:r>
              <a:rPr lang="fa-IR" sz="2400" dirty="0" smtClean="0">
                <a:cs typeface="B Nazanin" pitchFamily="2" charset="-78"/>
              </a:rPr>
              <a:t>)</a:t>
            </a:r>
            <a:endParaRPr lang="fa-IR" sz="2400" dirty="0">
              <a:cs typeface="B Nazanin" pitchFamily="2" charset="-78"/>
            </a:endParaRPr>
          </a:p>
          <a:p>
            <a:pPr marL="0" indent="177800" algn="just">
              <a:buNone/>
            </a:pPr>
            <a:r>
              <a:rPr lang="fa-IR" sz="2400" dirty="0">
                <a:cs typeface="B Nazanin" pitchFamily="2" charset="-78"/>
              </a:rPr>
              <a:t>4- عدم ممانعت از ورود افراد غيرمسول به شعب اخذ راي</a:t>
            </a:r>
            <a:endParaRPr lang="en-US" sz="2400" dirty="0">
              <a:cs typeface="B Nazanin" pitchFamily="2" charset="-78"/>
            </a:endParaRPr>
          </a:p>
          <a:p>
            <a:pPr marL="0" indent="177800" algn="just"/>
            <a:endParaRPr lang="fa-IR" sz="2400" dirty="0">
              <a:cs typeface="B Nazanin" pitchFamily="2" charset="-78"/>
            </a:endParaRPr>
          </a:p>
        </p:txBody>
      </p:sp>
      <p:sp>
        <p:nvSpPr>
          <p:cNvPr id="5" name="Slide Number Placeholder 4"/>
          <p:cNvSpPr>
            <a:spLocks noGrp="1"/>
          </p:cNvSpPr>
          <p:nvPr>
            <p:ph type="sldNum" sz="quarter" idx="12"/>
          </p:nvPr>
        </p:nvSpPr>
        <p:spPr/>
        <p:txBody>
          <a:bodyPr/>
          <a:lstStyle/>
          <a:p>
            <a:fld id="{9360C644-A194-417B-B275-01CA40669B18}" type="slidenum">
              <a:rPr lang="en-US" smtClean="0"/>
              <a:pPr/>
              <a:t>36</a:t>
            </a:fld>
            <a:endParaRPr lang="en-US" dirty="0"/>
          </a:p>
        </p:txBody>
      </p:sp>
      <p:sp>
        <p:nvSpPr>
          <p:cNvPr id="9" name="Text Box 121"/>
          <p:cNvSpPr txBox="1">
            <a:spLocks noChangeArrowheads="1"/>
          </p:cNvSpPr>
          <p:nvPr/>
        </p:nvSpPr>
        <p:spPr bwMode="auto">
          <a:xfrm>
            <a:off x="6609177" y="405825"/>
            <a:ext cx="2571335" cy="523220"/>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800" dirty="0" smtClean="0">
                <a:solidFill>
                  <a:srgbClr val="FFC000"/>
                </a:solidFill>
                <a:latin typeface="IranNastaliq" pitchFamily="18" charset="0"/>
                <a:cs typeface="IranNastaliq" pitchFamily="18" charset="0"/>
              </a:rPr>
              <a:t>سازمان بسیج حقوقدانان</a:t>
            </a:r>
            <a:endParaRPr lang="en-US" sz="2800" dirty="0">
              <a:solidFill>
                <a:srgbClr val="FFC000"/>
              </a:solidFill>
              <a:latin typeface="IranNastaliq" pitchFamily="18" charset="0"/>
              <a:cs typeface="IranNastaliq" pitchFamily="18" charset="0"/>
            </a:endParaRPr>
          </a:p>
        </p:txBody>
      </p:sp>
      <p:sp>
        <p:nvSpPr>
          <p:cNvPr id="10" name="Text Box 122"/>
          <p:cNvSpPr txBox="1">
            <a:spLocks noChangeArrowheads="1"/>
          </p:cNvSpPr>
          <p:nvPr/>
        </p:nvSpPr>
        <p:spPr bwMode="auto">
          <a:xfrm>
            <a:off x="5580112" y="792163"/>
            <a:ext cx="2389584" cy="461665"/>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400" dirty="0" smtClean="0">
                <a:solidFill>
                  <a:srgbClr val="FF3300"/>
                </a:solidFill>
                <a:latin typeface="IranNastaliq" pitchFamily="18" charset="0"/>
                <a:cs typeface="IranNastaliq" pitchFamily="18" charset="0"/>
              </a:rPr>
              <a:t>تخلفات </a:t>
            </a:r>
            <a:r>
              <a:rPr lang="fa-IR" sz="2400" dirty="0">
                <a:solidFill>
                  <a:srgbClr val="FF3300"/>
                </a:solidFill>
                <a:latin typeface="IranNastaliq" pitchFamily="18" charset="0"/>
                <a:cs typeface="IranNastaliq" pitchFamily="18" charset="0"/>
              </a:rPr>
              <a:t>و جرايم </a:t>
            </a:r>
            <a:r>
              <a:rPr lang="fa-IR" sz="2400" dirty="0" smtClean="0">
                <a:solidFill>
                  <a:srgbClr val="FF3300"/>
                </a:solidFill>
                <a:latin typeface="IranNastaliq" pitchFamily="18" charset="0"/>
                <a:cs typeface="IranNastaliq" pitchFamily="18" charset="0"/>
              </a:rPr>
              <a:t>انتخاباتي</a:t>
            </a:r>
            <a:endParaRPr lang="en-US" sz="2400" dirty="0">
              <a:solidFill>
                <a:srgbClr val="FF3300"/>
              </a:solidFill>
              <a:latin typeface="IranNastaliq" pitchFamily="18" charset="0"/>
              <a:cs typeface="IranNastaliq" pitchFamily="18" charset="0"/>
            </a:endParaRPr>
          </a:p>
        </p:txBody>
      </p:sp>
      <p:sp>
        <p:nvSpPr>
          <p:cNvPr id="7" name="Rectangle 2"/>
          <p:cNvSpPr txBox="1">
            <a:spLocks noChangeArrowheads="1"/>
          </p:cNvSpPr>
          <p:nvPr/>
        </p:nvSpPr>
        <p:spPr bwMode="auto">
          <a:xfrm>
            <a:off x="296501" y="464846"/>
            <a:ext cx="49530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2800" b="1">
                <a:solidFill>
                  <a:schemeClr val="bg1"/>
                </a:solidFill>
                <a:latin typeface="+mj-lt"/>
                <a:ea typeface="+mj-ea"/>
                <a:cs typeface="+mj-cs"/>
              </a:defRPr>
            </a:lvl1pPr>
            <a:lvl2pPr algn="l" rtl="1" eaLnBrk="1" fontAlgn="base" hangingPunct="1">
              <a:spcBef>
                <a:spcPct val="0"/>
              </a:spcBef>
              <a:spcAft>
                <a:spcPct val="0"/>
              </a:spcAft>
              <a:defRPr sz="2800" b="1">
                <a:solidFill>
                  <a:schemeClr val="bg1"/>
                </a:solidFill>
                <a:latin typeface="Arial" charset="0"/>
              </a:defRPr>
            </a:lvl2pPr>
            <a:lvl3pPr algn="l" rtl="1" eaLnBrk="1" fontAlgn="base" hangingPunct="1">
              <a:spcBef>
                <a:spcPct val="0"/>
              </a:spcBef>
              <a:spcAft>
                <a:spcPct val="0"/>
              </a:spcAft>
              <a:defRPr sz="2800" b="1">
                <a:solidFill>
                  <a:schemeClr val="bg1"/>
                </a:solidFill>
                <a:latin typeface="Arial" charset="0"/>
              </a:defRPr>
            </a:lvl3pPr>
            <a:lvl4pPr algn="l" rtl="1" eaLnBrk="1" fontAlgn="base" hangingPunct="1">
              <a:spcBef>
                <a:spcPct val="0"/>
              </a:spcBef>
              <a:spcAft>
                <a:spcPct val="0"/>
              </a:spcAft>
              <a:defRPr sz="2800" b="1">
                <a:solidFill>
                  <a:schemeClr val="bg1"/>
                </a:solidFill>
                <a:latin typeface="Arial" charset="0"/>
              </a:defRPr>
            </a:lvl4pPr>
            <a:lvl5pPr algn="l" rtl="1" eaLnBrk="1" fontAlgn="base" hangingPunct="1">
              <a:spcBef>
                <a:spcPct val="0"/>
              </a:spcBef>
              <a:spcAft>
                <a:spcPct val="0"/>
              </a:spcAft>
              <a:defRPr sz="2800" b="1">
                <a:solidFill>
                  <a:schemeClr val="bg1"/>
                </a:solidFill>
                <a:latin typeface="Arial" charset="0"/>
              </a:defRPr>
            </a:lvl5pPr>
            <a:lvl6pPr marL="457200" algn="l" rtl="1" eaLnBrk="1" fontAlgn="base" hangingPunct="1">
              <a:spcBef>
                <a:spcPct val="0"/>
              </a:spcBef>
              <a:spcAft>
                <a:spcPct val="0"/>
              </a:spcAft>
              <a:defRPr sz="2800" b="1">
                <a:solidFill>
                  <a:schemeClr val="bg1"/>
                </a:solidFill>
                <a:latin typeface="Arial" charset="0"/>
              </a:defRPr>
            </a:lvl6pPr>
            <a:lvl7pPr marL="914400" algn="l" rtl="1" eaLnBrk="1" fontAlgn="base" hangingPunct="1">
              <a:spcBef>
                <a:spcPct val="0"/>
              </a:spcBef>
              <a:spcAft>
                <a:spcPct val="0"/>
              </a:spcAft>
              <a:defRPr sz="2800" b="1">
                <a:solidFill>
                  <a:schemeClr val="bg1"/>
                </a:solidFill>
                <a:latin typeface="Arial" charset="0"/>
              </a:defRPr>
            </a:lvl7pPr>
            <a:lvl8pPr marL="1371600" algn="l" rtl="1" eaLnBrk="1" fontAlgn="base" hangingPunct="1">
              <a:spcBef>
                <a:spcPct val="0"/>
              </a:spcBef>
              <a:spcAft>
                <a:spcPct val="0"/>
              </a:spcAft>
              <a:defRPr sz="2800" b="1">
                <a:solidFill>
                  <a:schemeClr val="bg1"/>
                </a:solidFill>
                <a:latin typeface="Arial" charset="0"/>
              </a:defRPr>
            </a:lvl8pPr>
            <a:lvl9pPr marL="1828800" algn="l" rtl="1" eaLnBrk="1" fontAlgn="base" hangingPunct="1">
              <a:spcBef>
                <a:spcPct val="0"/>
              </a:spcBef>
              <a:spcAft>
                <a:spcPct val="0"/>
              </a:spcAft>
              <a:defRPr sz="2800" b="1">
                <a:solidFill>
                  <a:schemeClr val="bg1"/>
                </a:solidFill>
                <a:latin typeface="Arial" charset="0"/>
              </a:defRPr>
            </a:lvl9pPr>
          </a:lstStyle>
          <a:p>
            <a:pPr marL="342900" indent="-342900" algn="ctr">
              <a:lnSpc>
                <a:spcPct val="90000"/>
              </a:lnSpc>
              <a:spcBef>
                <a:spcPct val="20000"/>
              </a:spcBef>
              <a:buClr>
                <a:srgbClr val="85D9F7"/>
              </a:buClr>
              <a:buSzPct val="115000"/>
            </a:pPr>
            <a:r>
              <a:rPr lang="fa-IR" sz="4400" cap="all" dirty="0" smtClean="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جرايم </a:t>
            </a:r>
            <a:r>
              <a:rPr lang="fa-IR" sz="44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و تخلفات هيات‌هاي </a:t>
            </a:r>
            <a:r>
              <a:rPr lang="fa-IR" sz="4400" cap="all" dirty="0" smtClean="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نظارت</a:t>
            </a:r>
            <a:endParaRPr lang="en-US" sz="44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539552" y="2492896"/>
            <a:ext cx="7924800" cy="12144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342900" indent="-342900" algn="ctr" rtl="1">
              <a:lnSpc>
                <a:spcPct val="90000"/>
              </a:lnSpc>
              <a:spcBef>
                <a:spcPct val="20000"/>
              </a:spcBef>
              <a:buClr>
                <a:schemeClr val="tx2"/>
              </a:buClr>
              <a:buSzPct val="115000"/>
            </a:pPr>
            <a:r>
              <a:rPr lang="fa-IR" sz="4000" b="1" kern="0" cap="all" dirty="0" smtClean="0">
                <a:ln w="0"/>
                <a:solidFill>
                  <a:schemeClr val="bg1">
                    <a:lumMod val="20000"/>
                    <a:lumOff val="80000"/>
                  </a:schemeClr>
                </a:solidFill>
                <a:effectLst>
                  <a:glow rad="228600">
                    <a:schemeClr val="accent2">
                      <a:satMod val="175000"/>
                      <a:alpha val="40000"/>
                    </a:schemeClr>
                  </a:glow>
                  <a:reflection blurRad="12700" stA="50000" endPos="50000" dist="5000" dir="5400000" sy="-100000" rotWithShape="0"/>
                </a:effectLst>
                <a:latin typeface="+mn-lt"/>
                <a:cs typeface="B Nazanin" pitchFamily="2" charset="-78"/>
              </a:rPr>
              <a:t>‌‌‌‌‌‌‌‌‌‌‌‌‌‌‌‌‌‌‌‌‌‌‌‌‌‌‌‌‌‌‌‌‌‌‌‌‌‌‌‌‌‌‌‌‌‌‌‌‌‌‌‌‌‌‌‌‌‌‌‌‌‌‌‌‌‌‌‌‌‌‌‌‌‌‌‌‌‌‌‌‌‌‌‌‌‌‌‌‌‌‌‌‌‌‌‌‌‌‌‌‌‌‌‌‌‌‌‌‌‌‌‌‌‌‌‌‌‌‌‌‌‌‌‌‌‌‌‌‌‌‌‌‌‌‌‌‌‌‌‌‌‌‌‌‌‌‌‌‌‌‌‌‌‌‌‌‌‌‌‌‌‌‌‌‌‌‌‌‌‌‌‌‌‌‌‌‌‌‌‌‌‌‌‌‌‌‌‌‌‌‌‌‌‌‌‌‌‌‌‌‌‌‌‌‌‌‌‌‌‌‌‌‌‌‌‌‌‌‌‌‌‌‌‌‌‌‌‌‌‌‌‌‌‌‌‌‌‌‌‌‌‌‌‌‌‌‌‌‌‌‌‌‌‌‌‌‌‌‌‌‌‌‌‌‌‌‌‌‌‌‌‌‌‌‌‌‌‌‌‌‌‌‌‌‌‌‌‌‌‌‌‌‌‌‌‌‌‌‌‌‌‌‌‌‌‌‌‌‌‌‌‌‌‌‌‌‌‌‌‌‌‌‌‌‌‌‌‌‌‌‌‌‌‌‌‌‌‌‌‌‌‌‌‌‌‌‌‌‌‌‌‌‌‌‌‌‌‌‌‌‌‌‌‌‌‌‌‌‌‌‌‌‌‌‌‌‌‌‌‌‌‌‌‌‌‌‌‌‌‌‌‌‌‌‌‌‌‌‌‌‌‌‌‌‌‌‌‌‌‌‌‌‌‌‌‌‌‌‌‌‌‌‌‌‌‌‌‌‌‌‌‌‌‌‌‌‌‌‌‌‌‌‌‌‌‌‌‌‌‌‌‌‌‌‌‌‌‌‌‌‌‌‌‌‌‌‌‌‌‌‌‌‌‌‌‌‌‌‌‌‌‌‌‌‌‌‌‌‌‌‌</a:t>
            </a:r>
          </a:p>
          <a:p>
            <a:pPr marL="342900" indent="-342900" algn="ctr" rtl="1">
              <a:lnSpc>
                <a:spcPct val="90000"/>
              </a:lnSpc>
              <a:spcBef>
                <a:spcPct val="20000"/>
              </a:spcBef>
              <a:buClr>
                <a:schemeClr val="tx2"/>
              </a:buClr>
              <a:buSzPct val="115000"/>
            </a:pPr>
            <a:r>
              <a:rPr lang="fa-IR" sz="4000" b="1" kern="0" cap="all" dirty="0" smtClean="0">
                <a:ln w="0"/>
                <a:solidFill>
                  <a:schemeClr val="bg1">
                    <a:lumMod val="20000"/>
                    <a:lumOff val="80000"/>
                  </a:schemeClr>
                </a:solidFill>
                <a:effectLst>
                  <a:glow rad="228600">
                    <a:schemeClr val="accent2">
                      <a:satMod val="175000"/>
                      <a:alpha val="40000"/>
                    </a:schemeClr>
                  </a:glow>
                  <a:reflection blurRad="12700" stA="50000" endPos="50000" dist="5000" dir="5400000" sy="-100000" rotWithShape="0"/>
                </a:effectLst>
                <a:latin typeface="+mn-lt"/>
                <a:cs typeface="B Nazanin" pitchFamily="2" charset="-78"/>
              </a:rPr>
              <a:t>جرائم </a:t>
            </a:r>
            <a:r>
              <a:rPr lang="fa-IR" sz="4000" b="1" kern="0" cap="all" dirty="0">
                <a:ln w="0"/>
                <a:solidFill>
                  <a:schemeClr val="bg1">
                    <a:lumMod val="20000"/>
                    <a:lumOff val="80000"/>
                  </a:schemeClr>
                </a:solidFill>
                <a:effectLst>
                  <a:glow rad="228600">
                    <a:schemeClr val="accent2">
                      <a:satMod val="175000"/>
                      <a:alpha val="40000"/>
                    </a:schemeClr>
                  </a:glow>
                  <a:reflection blurRad="12700" stA="50000" endPos="50000" dist="5000" dir="5400000" sy="-100000" rotWithShape="0"/>
                </a:effectLst>
                <a:latin typeface="+mn-lt"/>
                <a:cs typeface="B Nazanin" pitchFamily="2" charset="-78"/>
              </a:rPr>
              <a:t>عمومي(جرايم موضوع مواد 66 و 33)</a:t>
            </a:r>
            <a:endParaRPr lang="en-US" sz="4000" b="1" kern="0" cap="all" dirty="0">
              <a:ln w="0"/>
              <a:solidFill>
                <a:schemeClr val="bg1">
                  <a:lumMod val="20000"/>
                  <a:lumOff val="80000"/>
                </a:schemeClr>
              </a:solidFill>
              <a:effectLst>
                <a:glow rad="228600">
                  <a:schemeClr val="accent2">
                    <a:satMod val="175000"/>
                    <a:alpha val="40000"/>
                  </a:schemeClr>
                </a:glow>
                <a:reflection blurRad="12700" stA="50000" endPos="50000" dist="5000" dir="5400000" sy="-100000" rotWithShape="0"/>
              </a:effectLst>
              <a:latin typeface="+mn-lt"/>
              <a:cs typeface="B Nazanin" pitchFamily="2" charset="-78"/>
            </a:endParaRPr>
          </a:p>
          <a:p>
            <a:pPr marL="342900" indent="-342900" algn="ctr" rtl="1">
              <a:lnSpc>
                <a:spcPct val="90000"/>
              </a:lnSpc>
              <a:spcBef>
                <a:spcPct val="20000"/>
              </a:spcBef>
              <a:buClr>
                <a:schemeClr val="tx2"/>
              </a:buClr>
              <a:buSzPct val="115000"/>
            </a:pPr>
            <a:endParaRPr lang="fa-IR" sz="4000" b="1" kern="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chemeClr val="accent2">
                    <a:satMod val="175000"/>
                    <a:alpha val="40000"/>
                  </a:schemeClr>
                </a:glow>
                <a:reflection blurRad="12700" stA="50000" endPos="50000" dist="5000" dir="5400000" sy="-100000" rotWithShape="0"/>
              </a:effectLst>
              <a:latin typeface="+mn-lt"/>
              <a:cs typeface="B Nazanin" pitchFamily="2" charset="-78"/>
            </a:endParaRPr>
          </a:p>
        </p:txBody>
      </p:sp>
      <p:sp>
        <p:nvSpPr>
          <p:cNvPr id="7" name="Text Box 121"/>
          <p:cNvSpPr txBox="1">
            <a:spLocks noChangeArrowheads="1"/>
          </p:cNvSpPr>
          <p:nvPr/>
        </p:nvSpPr>
        <p:spPr bwMode="auto">
          <a:xfrm>
            <a:off x="6609177" y="405825"/>
            <a:ext cx="2571335" cy="523220"/>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800" dirty="0" smtClean="0">
                <a:solidFill>
                  <a:srgbClr val="FFC000"/>
                </a:solidFill>
                <a:latin typeface="IranNastaliq" pitchFamily="18" charset="0"/>
                <a:cs typeface="IranNastaliq" pitchFamily="18" charset="0"/>
              </a:rPr>
              <a:t>سازمان بسیج حقوقدانان</a:t>
            </a:r>
            <a:endParaRPr lang="en-US" sz="2800" dirty="0">
              <a:solidFill>
                <a:srgbClr val="FFC000"/>
              </a:solidFill>
              <a:latin typeface="IranNastaliq" pitchFamily="18" charset="0"/>
              <a:cs typeface="IranNastaliq" pitchFamily="18" charset="0"/>
            </a:endParaRPr>
          </a:p>
        </p:txBody>
      </p:sp>
      <p:sp>
        <p:nvSpPr>
          <p:cNvPr id="8" name="Text Box 122"/>
          <p:cNvSpPr txBox="1">
            <a:spLocks noChangeArrowheads="1"/>
          </p:cNvSpPr>
          <p:nvPr/>
        </p:nvSpPr>
        <p:spPr bwMode="auto">
          <a:xfrm>
            <a:off x="5580112" y="792163"/>
            <a:ext cx="2389584" cy="461665"/>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400" dirty="0" smtClean="0">
                <a:solidFill>
                  <a:srgbClr val="FF3300"/>
                </a:solidFill>
                <a:latin typeface="IranNastaliq" pitchFamily="18" charset="0"/>
                <a:cs typeface="IranNastaliq" pitchFamily="18" charset="0"/>
              </a:rPr>
              <a:t>تخلفات </a:t>
            </a:r>
            <a:r>
              <a:rPr lang="fa-IR" sz="2400" dirty="0">
                <a:solidFill>
                  <a:srgbClr val="FF3300"/>
                </a:solidFill>
                <a:latin typeface="IranNastaliq" pitchFamily="18" charset="0"/>
                <a:cs typeface="IranNastaliq" pitchFamily="18" charset="0"/>
              </a:rPr>
              <a:t>و جرايم </a:t>
            </a:r>
            <a:r>
              <a:rPr lang="fa-IR" sz="2400" dirty="0" smtClean="0">
                <a:solidFill>
                  <a:srgbClr val="FF3300"/>
                </a:solidFill>
                <a:latin typeface="IranNastaliq" pitchFamily="18" charset="0"/>
                <a:cs typeface="IranNastaliq" pitchFamily="18" charset="0"/>
              </a:rPr>
              <a:t>انتخاباتي</a:t>
            </a:r>
            <a:endParaRPr lang="en-US" sz="2400" dirty="0">
              <a:solidFill>
                <a:srgbClr val="FF3300"/>
              </a:solidFill>
              <a:latin typeface="IranNastaliq" pitchFamily="18" charset="0"/>
              <a:cs typeface="IranNastaliq" pitchFamily="18" charset="0"/>
            </a:endParaRPr>
          </a:p>
        </p:txBody>
      </p:sp>
      <p:sp>
        <p:nvSpPr>
          <p:cNvPr id="10" name="Rectangle 2"/>
          <p:cNvSpPr txBox="1">
            <a:spLocks noChangeArrowheads="1"/>
          </p:cNvSpPr>
          <p:nvPr/>
        </p:nvSpPr>
        <p:spPr bwMode="auto">
          <a:xfrm>
            <a:off x="296501" y="464846"/>
            <a:ext cx="49530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2800" b="1">
                <a:solidFill>
                  <a:schemeClr val="bg1"/>
                </a:solidFill>
                <a:latin typeface="+mj-lt"/>
                <a:ea typeface="+mj-ea"/>
                <a:cs typeface="+mj-cs"/>
              </a:defRPr>
            </a:lvl1pPr>
            <a:lvl2pPr algn="l" rtl="1" eaLnBrk="1" fontAlgn="base" hangingPunct="1">
              <a:spcBef>
                <a:spcPct val="0"/>
              </a:spcBef>
              <a:spcAft>
                <a:spcPct val="0"/>
              </a:spcAft>
              <a:defRPr sz="2800" b="1">
                <a:solidFill>
                  <a:schemeClr val="bg1"/>
                </a:solidFill>
                <a:latin typeface="Arial" charset="0"/>
              </a:defRPr>
            </a:lvl2pPr>
            <a:lvl3pPr algn="l" rtl="1" eaLnBrk="1" fontAlgn="base" hangingPunct="1">
              <a:spcBef>
                <a:spcPct val="0"/>
              </a:spcBef>
              <a:spcAft>
                <a:spcPct val="0"/>
              </a:spcAft>
              <a:defRPr sz="2800" b="1">
                <a:solidFill>
                  <a:schemeClr val="bg1"/>
                </a:solidFill>
                <a:latin typeface="Arial" charset="0"/>
              </a:defRPr>
            </a:lvl3pPr>
            <a:lvl4pPr algn="l" rtl="1" eaLnBrk="1" fontAlgn="base" hangingPunct="1">
              <a:spcBef>
                <a:spcPct val="0"/>
              </a:spcBef>
              <a:spcAft>
                <a:spcPct val="0"/>
              </a:spcAft>
              <a:defRPr sz="2800" b="1">
                <a:solidFill>
                  <a:schemeClr val="bg1"/>
                </a:solidFill>
                <a:latin typeface="Arial" charset="0"/>
              </a:defRPr>
            </a:lvl4pPr>
            <a:lvl5pPr algn="l" rtl="1" eaLnBrk="1" fontAlgn="base" hangingPunct="1">
              <a:spcBef>
                <a:spcPct val="0"/>
              </a:spcBef>
              <a:spcAft>
                <a:spcPct val="0"/>
              </a:spcAft>
              <a:defRPr sz="2800" b="1">
                <a:solidFill>
                  <a:schemeClr val="bg1"/>
                </a:solidFill>
                <a:latin typeface="Arial" charset="0"/>
              </a:defRPr>
            </a:lvl5pPr>
            <a:lvl6pPr marL="457200" algn="l" rtl="1" eaLnBrk="1" fontAlgn="base" hangingPunct="1">
              <a:spcBef>
                <a:spcPct val="0"/>
              </a:spcBef>
              <a:spcAft>
                <a:spcPct val="0"/>
              </a:spcAft>
              <a:defRPr sz="2800" b="1">
                <a:solidFill>
                  <a:schemeClr val="bg1"/>
                </a:solidFill>
                <a:latin typeface="Arial" charset="0"/>
              </a:defRPr>
            </a:lvl6pPr>
            <a:lvl7pPr marL="914400" algn="l" rtl="1" eaLnBrk="1" fontAlgn="base" hangingPunct="1">
              <a:spcBef>
                <a:spcPct val="0"/>
              </a:spcBef>
              <a:spcAft>
                <a:spcPct val="0"/>
              </a:spcAft>
              <a:defRPr sz="2800" b="1">
                <a:solidFill>
                  <a:schemeClr val="bg1"/>
                </a:solidFill>
                <a:latin typeface="Arial" charset="0"/>
              </a:defRPr>
            </a:lvl7pPr>
            <a:lvl8pPr marL="1371600" algn="l" rtl="1" eaLnBrk="1" fontAlgn="base" hangingPunct="1">
              <a:spcBef>
                <a:spcPct val="0"/>
              </a:spcBef>
              <a:spcAft>
                <a:spcPct val="0"/>
              </a:spcAft>
              <a:defRPr sz="2800" b="1">
                <a:solidFill>
                  <a:schemeClr val="bg1"/>
                </a:solidFill>
                <a:latin typeface="Arial" charset="0"/>
              </a:defRPr>
            </a:lvl8pPr>
            <a:lvl9pPr marL="1828800" algn="l" rtl="1" eaLnBrk="1" fontAlgn="base" hangingPunct="1">
              <a:spcBef>
                <a:spcPct val="0"/>
              </a:spcBef>
              <a:spcAft>
                <a:spcPct val="0"/>
              </a:spcAft>
              <a:defRPr sz="2800" b="1">
                <a:solidFill>
                  <a:schemeClr val="bg1"/>
                </a:solidFill>
                <a:latin typeface="Arial" charset="0"/>
              </a:defRPr>
            </a:lvl9pPr>
          </a:lstStyle>
          <a:p>
            <a:pPr marL="342900" indent="-342900" algn="ctr">
              <a:lnSpc>
                <a:spcPct val="90000"/>
              </a:lnSpc>
              <a:spcBef>
                <a:spcPct val="20000"/>
              </a:spcBef>
              <a:buClr>
                <a:schemeClr val="tx2"/>
              </a:buClr>
              <a:buSzPct val="115000"/>
            </a:pPr>
            <a:r>
              <a:rPr lang="fa-IR" sz="4400" cap="all" dirty="0" smtClean="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جرائم </a:t>
            </a:r>
            <a:r>
              <a:rPr lang="fa-IR" sz="44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عمومي(جرايم موضوع مواد 66 و 33)</a:t>
            </a:r>
            <a:endParaRPr lang="en-US" sz="44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fa-IR" sz="2800" b="1" dirty="0" smtClean="0">
              <a:solidFill>
                <a:srgbClr val="FFC000"/>
              </a:solidFill>
              <a:cs typeface="B Nazanin" pitchFamily="2" charset="-78"/>
            </a:endParaRPr>
          </a:p>
          <a:p>
            <a:pPr>
              <a:buNone/>
            </a:pPr>
            <a:r>
              <a:rPr lang="fa-IR" sz="2400" dirty="0">
                <a:cs typeface="B Nazanin" pitchFamily="2" charset="-78"/>
              </a:rPr>
              <a:t>1- خريد و فروش رأي</a:t>
            </a:r>
          </a:p>
          <a:p>
            <a:pPr>
              <a:buNone/>
            </a:pPr>
            <a:r>
              <a:rPr lang="fa-IR" sz="2400" dirty="0">
                <a:cs typeface="B Nazanin" pitchFamily="2" charset="-78"/>
              </a:rPr>
              <a:t>2- رأي گرفتن با شناسنامه كسي كه حضور ندارد. </a:t>
            </a:r>
          </a:p>
          <a:p>
            <a:pPr>
              <a:buNone/>
            </a:pPr>
            <a:r>
              <a:rPr lang="fa-IR" sz="2400" dirty="0">
                <a:cs typeface="B Nazanin" pitchFamily="2" charset="-78"/>
              </a:rPr>
              <a:t>3- تهديد يا تطميع در امر انتخابات. </a:t>
            </a:r>
            <a:endParaRPr lang="en-US" sz="2400" dirty="0">
              <a:cs typeface="B Nazanin" pitchFamily="2" charset="-78"/>
            </a:endParaRPr>
          </a:p>
          <a:p>
            <a:pPr>
              <a:buNone/>
            </a:pPr>
            <a:r>
              <a:rPr lang="fa-IR" sz="2400" dirty="0">
                <a:cs typeface="B Nazanin" pitchFamily="2" charset="-78"/>
              </a:rPr>
              <a:t>4-  رأي دادن با شناسنامه جعلي </a:t>
            </a:r>
          </a:p>
          <a:p>
            <a:pPr>
              <a:buNone/>
            </a:pPr>
            <a:r>
              <a:rPr lang="fa-IR" sz="2400" dirty="0">
                <a:cs typeface="B Nazanin" pitchFamily="2" charset="-78"/>
              </a:rPr>
              <a:t>5- رأي دادن با شناسنامه ديگري</a:t>
            </a:r>
          </a:p>
          <a:p>
            <a:pPr>
              <a:buNone/>
            </a:pPr>
            <a:r>
              <a:rPr lang="fa-IR" sz="2400" dirty="0">
                <a:cs typeface="B Nazanin" pitchFamily="2" charset="-78"/>
              </a:rPr>
              <a:t>6- رأي دادن بيش از يكبار. </a:t>
            </a:r>
          </a:p>
          <a:p>
            <a:pPr>
              <a:buNone/>
            </a:pPr>
            <a:r>
              <a:rPr lang="fa-IR" sz="2400" dirty="0">
                <a:cs typeface="B Nazanin" pitchFamily="2" charset="-78"/>
              </a:rPr>
              <a:t>7-  توصيه به نوشتن اسم كانديداي معين در ورقه رأي توسط افراد متفرقه درمحل اخذ رأي. </a:t>
            </a:r>
          </a:p>
          <a:p>
            <a:pPr>
              <a:buNone/>
            </a:pPr>
            <a:r>
              <a:rPr lang="fa-IR" sz="2400" dirty="0">
                <a:cs typeface="B Nazanin" pitchFamily="2" charset="-78"/>
              </a:rPr>
              <a:t>8- اخلال در امر انتخابات</a:t>
            </a:r>
          </a:p>
          <a:p>
            <a:pPr>
              <a:buNone/>
            </a:pPr>
            <a:r>
              <a:rPr lang="fa-IR" sz="2400" dirty="0">
                <a:cs typeface="B Nazanin" pitchFamily="2" charset="-78"/>
              </a:rPr>
              <a:t>9- كم و زيادكردن آراء يا تعرفه‌ها</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60C644-A194-417B-B275-01CA40669B18}" type="slidenum">
              <a:rPr lang="en-US" smtClean="0"/>
              <a:pPr/>
              <a:t>38</a:t>
            </a:fld>
            <a:endParaRPr lang="en-US"/>
          </a:p>
        </p:txBody>
      </p:sp>
      <p:sp>
        <p:nvSpPr>
          <p:cNvPr id="9" name="Text Box 121"/>
          <p:cNvSpPr txBox="1">
            <a:spLocks noChangeArrowheads="1"/>
          </p:cNvSpPr>
          <p:nvPr/>
        </p:nvSpPr>
        <p:spPr bwMode="auto">
          <a:xfrm>
            <a:off x="6609177" y="405825"/>
            <a:ext cx="2571335" cy="523220"/>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800" dirty="0" smtClean="0">
                <a:solidFill>
                  <a:srgbClr val="FFC000"/>
                </a:solidFill>
                <a:latin typeface="IranNastaliq" pitchFamily="18" charset="0"/>
                <a:cs typeface="IranNastaliq" pitchFamily="18" charset="0"/>
              </a:rPr>
              <a:t>سازمان بسیج حقوقدانان</a:t>
            </a:r>
            <a:endParaRPr lang="en-US" sz="2800" dirty="0">
              <a:solidFill>
                <a:srgbClr val="FFC000"/>
              </a:solidFill>
              <a:latin typeface="IranNastaliq" pitchFamily="18" charset="0"/>
              <a:cs typeface="IranNastaliq" pitchFamily="18" charset="0"/>
            </a:endParaRPr>
          </a:p>
        </p:txBody>
      </p:sp>
      <p:sp>
        <p:nvSpPr>
          <p:cNvPr id="10" name="Text Box 122"/>
          <p:cNvSpPr txBox="1">
            <a:spLocks noChangeArrowheads="1"/>
          </p:cNvSpPr>
          <p:nvPr/>
        </p:nvSpPr>
        <p:spPr bwMode="auto">
          <a:xfrm>
            <a:off x="5580112" y="792163"/>
            <a:ext cx="2389584" cy="461665"/>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400" dirty="0" smtClean="0">
                <a:solidFill>
                  <a:srgbClr val="FF3300"/>
                </a:solidFill>
                <a:latin typeface="IranNastaliq" pitchFamily="18" charset="0"/>
                <a:cs typeface="IranNastaliq" pitchFamily="18" charset="0"/>
              </a:rPr>
              <a:t>تخلفات </a:t>
            </a:r>
            <a:r>
              <a:rPr lang="fa-IR" sz="2400" dirty="0">
                <a:solidFill>
                  <a:srgbClr val="FF3300"/>
                </a:solidFill>
                <a:latin typeface="IranNastaliq" pitchFamily="18" charset="0"/>
                <a:cs typeface="IranNastaliq" pitchFamily="18" charset="0"/>
              </a:rPr>
              <a:t>و جرايم </a:t>
            </a:r>
            <a:r>
              <a:rPr lang="fa-IR" sz="2400" dirty="0" smtClean="0">
                <a:solidFill>
                  <a:srgbClr val="FF3300"/>
                </a:solidFill>
                <a:latin typeface="IranNastaliq" pitchFamily="18" charset="0"/>
                <a:cs typeface="IranNastaliq" pitchFamily="18" charset="0"/>
              </a:rPr>
              <a:t>انتخاباتي</a:t>
            </a:r>
            <a:endParaRPr lang="en-US" sz="2400" dirty="0">
              <a:solidFill>
                <a:srgbClr val="FF3300"/>
              </a:solidFill>
              <a:latin typeface="IranNastaliq" pitchFamily="18" charset="0"/>
              <a:cs typeface="IranNastaliq" pitchFamily="18" charset="0"/>
            </a:endParaRPr>
          </a:p>
        </p:txBody>
      </p:sp>
      <p:sp>
        <p:nvSpPr>
          <p:cNvPr id="11" name="Rectangle 2"/>
          <p:cNvSpPr txBox="1">
            <a:spLocks noChangeArrowheads="1"/>
          </p:cNvSpPr>
          <p:nvPr/>
        </p:nvSpPr>
        <p:spPr bwMode="auto">
          <a:xfrm>
            <a:off x="296501" y="464846"/>
            <a:ext cx="49530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2800" b="1">
                <a:solidFill>
                  <a:schemeClr val="bg1"/>
                </a:solidFill>
                <a:latin typeface="+mj-lt"/>
                <a:ea typeface="+mj-ea"/>
                <a:cs typeface="+mj-cs"/>
              </a:defRPr>
            </a:lvl1pPr>
            <a:lvl2pPr algn="l" rtl="1" eaLnBrk="1" fontAlgn="base" hangingPunct="1">
              <a:spcBef>
                <a:spcPct val="0"/>
              </a:spcBef>
              <a:spcAft>
                <a:spcPct val="0"/>
              </a:spcAft>
              <a:defRPr sz="2800" b="1">
                <a:solidFill>
                  <a:schemeClr val="bg1"/>
                </a:solidFill>
                <a:latin typeface="Arial" charset="0"/>
              </a:defRPr>
            </a:lvl2pPr>
            <a:lvl3pPr algn="l" rtl="1" eaLnBrk="1" fontAlgn="base" hangingPunct="1">
              <a:spcBef>
                <a:spcPct val="0"/>
              </a:spcBef>
              <a:spcAft>
                <a:spcPct val="0"/>
              </a:spcAft>
              <a:defRPr sz="2800" b="1">
                <a:solidFill>
                  <a:schemeClr val="bg1"/>
                </a:solidFill>
                <a:latin typeface="Arial" charset="0"/>
              </a:defRPr>
            </a:lvl3pPr>
            <a:lvl4pPr algn="l" rtl="1" eaLnBrk="1" fontAlgn="base" hangingPunct="1">
              <a:spcBef>
                <a:spcPct val="0"/>
              </a:spcBef>
              <a:spcAft>
                <a:spcPct val="0"/>
              </a:spcAft>
              <a:defRPr sz="2800" b="1">
                <a:solidFill>
                  <a:schemeClr val="bg1"/>
                </a:solidFill>
                <a:latin typeface="Arial" charset="0"/>
              </a:defRPr>
            </a:lvl4pPr>
            <a:lvl5pPr algn="l" rtl="1" eaLnBrk="1" fontAlgn="base" hangingPunct="1">
              <a:spcBef>
                <a:spcPct val="0"/>
              </a:spcBef>
              <a:spcAft>
                <a:spcPct val="0"/>
              </a:spcAft>
              <a:defRPr sz="2800" b="1">
                <a:solidFill>
                  <a:schemeClr val="bg1"/>
                </a:solidFill>
                <a:latin typeface="Arial" charset="0"/>
              </a:defRPr>
            </a:lvl5pPr>
            <a:lvl6pPr marL="457200" algn="l" rtl="1" eaLnBrk="1" fontAlgn="base" hangingPunct="1">
              <a:spcBef>
                <a:spcPct val="0"/>
              </a:spcBef>
              <a:spcAft>
                <a:spcPct val="0"/>
              </a:spcAft>
              <a:defRPr sz="2800" b="1">
                <a:solidFill>
                  <a:schemeClr val="bg1"/>
                </a:solidFill>
                <a:latin typeface="Arial" charset="0"/>
              </a:defRPr>
            </a:lvl6pPr>
            <a:lvl7pPr marL="914400" algn="l" rtl="1" eaLnBrk="1" fontAlgn="base" hangingPunct="1">
              <a:spcBef>
                <a:spcPct val="0"/>
              </a:spcBef>
              <a:spcAft>
                <a:spcPct val="0"/>
              </a:spcAft>
              <a:defRPr sz="2800" b="1">
                <a:solidFill>
                  <a:schemeClr val="bg1"/>
                </a:solidFill>
                <a:latin typeface="Arial" charset="0"/>
              </a:defRPr>
            </a:lvl7pPr>
            <a:lvl8pPr marL="1371600" algn="l" rtl="1" eaLnBrk="1" fontAlgn="base" hangingPunct="1">
              <a:spcBef>
                <a:spcPct val="0"/>
              </a:spcBef>
              <a:spcAft>
                <a:spcPct val="0"/>
              </a:spcAft>
              <a:defRPr sz="2800" b="1">
                <a:solidFill>
                  <a:schemeClr val="bg1"/>
                </a:solidFill>
                <a:latin typeface="Arial" charset="0"/>
              </a:defRPr>
            </a:lvl8pPr>
            <a:lvl9pPr marL="1828800" algn="l" rtl="1" eaLnBrk="1" fontAlgn="base" hangingPunct="1">
              <a:spcBef>
                <a:spcPct val="0"/>
              </a:spcBef>
              <a:spcAft>
                <a:spcPct val="0"/>
              </a:spcAft>
              <a:defRPr sz="2800" b="1">
                <a:solidFill>
                  <a:schemeClr val="bg1"/>
                </a:solidFill>
                <a:latin typeface="Arial" charset="0"/>
              </a:defRPr>
            </a:lvl9pPr>
          </a:lstStyle>
          <a:p>
            <a:pPr marL="342900" indent="-342900" algn="ctr">
              <a:lnSpc>
                <a:spcPct val="90000"/>
              </a:lnSpc>
              <a:spcBef>
                <a:spcPct val="20000"/>
              </a:spcBef>
              <a:buClr>
                <a:schemeClr val="tx2"/>
              </a:buClr>
              <a:buSzPct val="115000"/>
            </a:pPr>
            <a:r>
              <a:rPr lang="fa-IR" sz="4400" cap="all" dirty="0" smtClean="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جرائم </a:t>
            </a:r>
            <a:r>
              <a:rPr lang="fa-IR" sz="44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عمومي(جرايم موضوع مواد 66 و 33)</a:t>
            </a:r>
            <a:endParaRPr lang="en-US" sz="44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None/>
            </a:pPr>
            <a:r>
              <a:rPr lang="fa-IR" sz="2400" dirty="0">
                <a:cs typeface="B Nazanin" pitchFamily="2" charset="-78"/>
              </a:rPr>
              <a:t>10- تقلب در رأي‌گيري و شمارش آراء. </a:t>
            </a:r>
          </a:p>
          <a:p>
            <a:pPr algn="just">
              <a:buNone/>
            </a:pPr>
            <a:r>
              <a:rPr lang="fa-IR" sz="2400" dirty="0">
                <a:cs typeface="B Nazanin" pitchFamily="2" charset="-78"/>
              </a:rPr>
              <a:t>11- تقلب و تزوير در اوراق تعرفه يا برگ رأي يا صورتجلسات.</a:t>
            </a:r>
          </a:p>
          <a:p>
            <a:pPr algn="just">
              <a:buNone/>
            </a:pPr>
            <a:r>
              <a:rPr lang="fa-IR" sz="2400" dirty="0">
                <a:cs typeface="B Nazanin" pitchFamily="2" charset="-78"/>
              </a:rPr>
              <a:t>12- توصيه به نوشتن اسم كانديداي معين در ورقه رأي از طرف اعضاء شعبه اخذ رأي و ناظرين و بازرسان</a:t>
            </a:r>
          </a:p>
          <a:p>
            <a:pPr algn="just">
              <a:buNone/>
            </a:pPr>
            <a:r>
              <a:rPr lang="fa-IR" sz="2400" dirty="0">
                <a:cs typeface="B Nazanin" pitchFamily="2" charset="-78"/>
              </a:rPr>
              <a:t>13- تغيير و تبديل يا جعل و يا ربودن و يا معدوم نمودن اوراق و اسناد انتخاباتي از قبيل تعرفه و برگ رأي و صورتجلسات و تلكس و تلفنگرامها و‌تلگرافها</a:t>
            </a:r>
          </a:p>
          <a:p>
            <a:pPr algn="just">
              <a:buNone/>
            </a:pPr>
            <a:r>
              <a:rPr lang="fa-IR" sz="2400" dirty="0">
                <a:cs typeface="B Nazanin" pitchFamily="2" charset="-78"/>
              </a:rPr>
              <a:t>14-  باز كردن و يا شكستن قفل محل نگهداري و لاك و مهر صندوقهاي رأي بدون مجوز قانوني. </a:t>
            </a:r>
          </a:p>
          <a:p>
            <a:pPr algn="just">
              <a:buNone/>
            </a:pPr>
            <a:r>
              <a:rPr lang="fa-IR" sz="2400" dirty="0">
                <a:cs typeface="B Nazanin" pitchFamily="2" charset="-78"/>
              </a:rPr>
              <a:t>15- جابجايي، دخل و تصرف و يا معدوم نمودن اسناد انتخاباتي بدون مجوز قانوني</a:t>
            </a:r>
          </a:p>
          <a:p>
            <a:pPr algn="just">
              <a:buNone/>
            </a:pPr>
            <a:r>
              <a:rPr lang="fa-IR" sz="2400" dirty="0">
                <a:cs typeface="B Nazanin" pitchFamily="2" charset="-78"/>
              </a:rPr>
              <a:t>16- ايجاد رعب و وحشت براي رأي‌دهندگان يا اعضاي شعب ثبت نام و اخذ رأي با اسلحه يا بدون اسلحه در امر </a:t>
            </a:r>
            <a:r>
              <a:rPr lang="fa-IR" sz="2400" dirty="0" smtClean="0">
                <a:cs typeface="B Nazanin" pitchFamily="2" charset="-78"/>
              </a:rPr>
              <a:t>انتخابات</a:t>
            </a:r>
          </a:p>
          <a:p>
            <a:pPr algn="just">
              <a:buNone/>
            </a:pPr>
            <a:r>
              <a:rPr lang="fa-IR" sz="2400" dirty="0">
                <a:cs typeface="B Nazanin" pitchFamily="2" charset="-78"/>
              </a:rPr>
              <a:t>17- دخالت در امر انتخابات با سِمَت مجعول و يا به هر نحو غيرقانوني</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60C644-A194-417B-B275-01CA40669B18}" type="slidenum">
              <a:rPr lang="en-US" smtClean="0"/>
              <a:pPr/>
              <a:t>39</a:t>
            </a:fld>
            <a:endParaRPr lang="en-US"/>
          </a:p>
        </p:txBody>
      </p:sp>
      <p:sp>
        <p:nvSpPr>
          <p:cNvPr id="9" name="Text Box 121"/>
          <p:cNvSpPr txBox="1">
            <a:spLocks noChangeArrowheads="1"/>
          </p:cNvSpPr>
          <p:nvPr/>
        </p:nvSpPr>
        <p:spPr bwMode="auto">
          <a:xfrm>
            <a:off x="6609177" y="405825"/>
            <a:ext cx="2571335" cy="523220"/>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800" dirty="0" smtClean="0">
                <a:solidFill>
                  <a:srgbClr val="FFC000"/>
                </a:solidFill>
                <a:latin typeface="IranNastaliq" pitchFamily="18" charset="0"/>
                <a:cs typeface="IranNastaliq" pitchFamily="18" charset="0"/>
              </a:rPr>
              <a:t>سازمان بسیج حقوقدانان</a:t>
            </a:r>
            <a:endParaRPr lang="en-US" sz="2800" dirty="0">
              <a:solidFill>
                <a:srgbClr val="FFC000"/>
              </a:solidFill>
              <a:latin typeface="IranNastaliq" pitchFamily="18" charset="0"/>
              <a:cs typeface="IranNastaliq" pitchFamily="18" charset="0"/>
            </a:endParaRPr>
          </a:p>
        </p:txBody>
      </p:sp>
      <p:sp>
        <p:nvSpPr>
          <p:cNvPr id="10" name="Text Box 122"/>
          <p:cNvSpPr txBox="1">
            <a:spLocks noChangeArrowheads="1"/>
          </p:cNvSpPr>
          <p:nvPr/>
        </p:nvSpPr>
        <p:spPr bwMode="auto">
          <a:xfrm>
            <a:off x="5580112" y="792163"/>
            <a:ext cx="2389584" cy="461665"/>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400" dirty="0" smtClean="0">
                <a:solidFill>
                  <a:srgbClr val="FF3300"/>
                </a:solidFill>
                <a:latin typeface="IranNastaliq" pitchFamily="18" charset="0"/>
                <a:cs typeface="IranNastaliq" pitchFamily="18" charset="0"/>
              </a:rPr>
              <a:t>تخلفات </a:t>
            </a:r>
            <a:r>
              <a:rPr lang="fa-IR" sz="2400" dirty="0">
                <a:solidFill>
                  <a:srgbClr val="FF3300"/>
                </a:solidFill>
                <a:latin typeface="IranNastaliq" pitchFamily="18" charset="0"/>
                <a:cs typeface="IranNastaliq" pitchFamily="18" charset="0"/>
              </a:rPr>
              <a:t>و جرايم </a:t>
            </a:r>
            <a:r>
              <a:rPr lang="fa-IR" sz="2400" dirty="0" smtClean="0">
                <a:solidFill>
                  <a:srgbClr val="FF3300"/>
                </a:solidFill>
                <a:latin typeface="IranNastaliq" pitchFamily="18" charset="0"/>
                <a:cs typeface="IranNastaliq" pitchFamily="18" charset="0"/>
              </a:rPr>
              <a:t>انتخاباتي</a:t>
            </a:r>
            <a:endParaRPr lang="en-US" sz="2400" dirty="0">
              <a:solidFill>
                <a:srgbClr val="FF3300"/>
              </a:solidFill>
              <a:latin typeface="IranNastaliq" pitchFamily="18" charset="0"/>
              <a:cs typeface="IranNastaliq" pitchFamily="18" charset="0"/>
            </a:endParaRPr>
          </a:p>
        </p:txBody>
      </p:sp>
      <p:sp>
        <p:nvSpPr>
          <p:cNvPr id="11" name="Rectangle 2"/>
          <p:cNvSpPr txBox="1">
            <a:spLocks noChangeArrowheads="1"/>
          </p:cNvSpPr>
          <p:nvPr/>
        </p:nvSpPr>
        <p:spPr bwMode="auto">
          <a:xfrm>
            <a:off x="296501" y="464846"/>
            <a:ext cx="49530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2800" b="1">
                <a:solidFill>
                  <a:schemeClr val="bg1"/>
                </a:solidFill>
                <a:latin typeface="+mj-lt"/>
                <a:ea typeface="+mj-ea"/>
                <a:cs typeface="+mj-cs"/>
              </a:defRPr>
            </a:lvl1pPr>
            <a:lvl2pPr algn="l" rtl="1" eaLnBrk="1" fontAlgn="base" hangingPunct="1">
              <a:spcBef>
                <a:spcPct val="0"/>
              </a:spcBef>
              <a:spcAft>
                <a:spcPct val="0"/>
              </a:spcAft>
              <a:defRPr sz="2800" b="1">
                <a:solidFill>
                  <a:schemeClr val="bg1"/>
                </a:solidFill>
                <a:latin typeface="Arial" charset="0"/>
              </a:defRPr>
            </a:lvl2pPr>
            <a:lvl3pPr algn="l" rtl="1" eaLnBrk="1" fontAlgn="base" hangingPunct="1">
              <a:spcBef>
                <a:spcPct val="0"/>
              </a:spcBef>
              <a:spcAft>
                <a:spcPct val="0"/>
              </a:spcAft>
              <a:defRPr sz="2800" b="1">
                <a:solidFill>
                  <a:schemeClr val="bg1"/>
                </a:solidFill>
                <a:latin typeface="Arial" charset="0"/>
              </a:defRPr>
            </a:lvl3pPr>
            <a:lvl4pPr algn="l" rtl="1" eaLnBrk="1" fontAlgn="base" hangingPunct="1">
              <a:spcBef>
                <a:spcPct val="0"/>
              </a:spcBef>
              <a:spcAft>
                <a:spcPct val="0"/>
              </a:spcAft>
              <a:defRPr sz="2800" b="1">
                <a:solidFill>
                  <a:schemeClr val="bg1"/>
                </a:solidFill>
                <a:latin typeface="Arial" charset="0"/>
              </a:defRPr>
            </a:lvl4pPr>
            <a:lvl5pPr algn="l" rtl="1" eaLnBrk="1" fontAlgn="base" hangingPunct="1">
              <a:spcBef>
                <a:spcPct val="0"/>
              </a:spcBef>
              <a:spcAft>
                <a:spcPct val="0"/>
              </a:spcAft>
              <a:defRPr sz="2800" b="1">
                <a:solidFill>
                  <a:schemeClr val="bg1"/>
                </a:solidFill>
                <a:latin typeface="Arial" charset="0"/>
              </a:defRPr>
            </a:lvl5pPr>
            <a:lvl6pPr marL="457200" algn="l" rtl="1" eaLnBrk="1" fontAlgn="base" hangingPunct="1">
              <a:spcBef>
                <a:spcPct val="0"/>
              </a:spcBef>
              <a:spcAft>
                <a:spcPct val="0"/>
              </a:spcAft>
              <a:defRPr sz="2800" b="1">
                <a:solidFill>
                  <a:schemeClr val="bg1"/>
                </a:solidFill>
                <a:latin typeface="Arial" charset="0"/>
              </a:defRPr>
            </a:lvl6pPr>
            <a:lvl7pPr marL="914400" algn="l" rtl="1" eaLnBrk="1" fontAlgn="base" hangingPunct="1">
              <a:spcBef>
                <a:spcPct val="0"/>
              </a:spcBef>
              <a:spcAft>
                <a:spcPct val="0"/>
              </a:spcAft>
              <a:defRPr sz="2800" b="1">
                <a:solidFill>
                  <a:schemeClr val="bg1"/>
                </a:solidFill>
                <a:latin typeface="Arial" charset="0"/>
              </a:defRPr>
            </a:lvl7pPr>
            <a:lvl8pPr marL="1371600" algn="l" rtl="1" eaLnBrk="1" fontAlgn="base" hangingPunct="1">
              <a:spcBef>
                <a:spcPct val="0"/>
              </a:spcBef>
              <a:spcAft>
                <a:spcPct val="0"/>
              </a:spcAft>
              <a:defRPr sz="2800" b="1">
                <a:solidFill>
                  <a:schemeClr val="bg1"/>
                </a:solidFill>
                <a:latin typeface="Arial" charset="0"/>
              </a:defRPr>
            </a:lvl8pPr>
            <a:lvl9pPr marL="1828800" algn="l" rtl="1" eaLnBrk="1" fontAlgn="base" hangingPunct="1">
              <a:spcBef>
                <a:spcPct val="0"/>
              </a:spcBef>
              <a:spcAft>
                <a:spcPct val="0"/>
              </a:spcAft>
              <a:defRPr sz="2800" b="1">
                <a:solidFill>
                  <a:schemeClr val="bg1"/>
                </a:solidFill>
                <a:latin typeface="Arial" charset="0"/>
              </a:defRPr>
            </a:lvl9pPr>
          </a:lstStyle>
          <a:p>
            <a:pPr marL="342900" indent="-342900" algn="ctr">
              <a:lnSpc>
                <a:spcPct val="90000"/>
              </a:lnSpc>
              <a:spcBef>
                <a:spcPct val="20000"/>
              </a:spcBef>
              <a:buClr>
                <a:schemeClr val="tx2"/>
              </a:buClr>
              <a:buSzPct val="115000"/>
            </a:pPr>
            <a:r>
              <a:rPr lang="fa-IR" sz="4400" cap="all" dirty="0" smtClean="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جرائم </a:t>
            </a:r>
            <a:r>
              <a:rPr lang="fa-IR" sz="44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عمومي(جرايم موضوع مواد 66 و 33)</a:t>
            </a:r>
            <a:endParaRPr lang="en-US" sz="44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539552" y="2862626"/>
            <a:ext cx="7924800" cy="12144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342900" indent="-342900" algn="ctr" rtl="1">
              <a:lnSpc>
                <a:spcPct val="90000"/>
              </a:lnSpc>
              <a:spcBef>
                <a:spcPct val="20000"/>
              </a:spcBef>
              <a:buClr>
                <a:schemeClr val="tx2"/>
              </a:buClr>
              <a:buSzPct val="115000"/>
            </a:pPr>
            <a:r>
              <a:rPr lang="fa-IR" sz="4000" b="1" kern="0" cap="all" dirty="0" smtClean="0">
                <a:ln w="0"/>
                <a:solidFill>
                  <a:schemeClr val="bg1">
                    <a:lumMod val="20000"/>
                    <a:lumOff val="80000"/>
                  </a:schemeClr>
                </a:solidFill>
                <a:effectLst>
                  <a:glow rad="228600">
                    <a:schemeClr val="accent2">
                      <a:satMod val="175000"/>
                      <a:alpha val="40000"/>
                    </a:schemeClr>
                  </a:glow>
                  <a:reflection blurRad="12700" stA="50000" endPos="50000" dist="5000" dir="5400000" sy="-100000" rotWithShape="0"/>
                </a:effectLst>
                <a:latin typeface="+mn-lt"/>
                <a:cs typeface="B Nazanin" pitchFamily="2" charset="-78"/>
              </a:rPr>
              <a:t>1ـ كليات(تخلف و جرم)</a:t>
            </a:r>
            <a:endParaRPr lang="en-US" sz="4000" b="1" kern="0" cap="all" dirty="0" smtClean="0">
              <a:ln w="0"/>
              <a:solidFill>
                <a:schemeClr val="bg1">
                  <a:lumMod val="20000"/>
                  <a:lumOff val="80000"/>
                </a:schemeClr>
              </a:solidFill>
              <a:effectLst>
                <a:glow rad="228600">
                  <a:schemeClr val="accent2">
                    <a:satMod val="175000"/>
                    <a:alpha val="40000"/>
                  </a:schemeClr>
                </a:glow>
                <a:reflection blurRad="12700" stA="50000" endPos="50000" dist="5000" dir="5400000" sy="-100000" rotWithShape="0"/>
              </a:effectLst>
              <a:latin typeface="+mn-lt"/>
              <a:cs typeface="B Nazanin" pitchFamily="2" charset="-78"/>
            </a:endParaRPr>
          </a:p>
        </p:txBody>
      </p:sp>
      <p:sp>
        <p:nvSpPr>
          <p:cNvPr id="4" name="Rectangle 2"/>
          <p:cNvSpPr>
            <a:spLocks noGrp="1" noChangeArrowheads="1"/>
          </p:cNvSpPr>
          <p:nvPr>
            <p:ph type="title"/>
          </p:nvPr>
        </p:nvSpPr>
        <p:spPr>
          <a:xfrm>
            <a:off x="381000" y="504825"/>
            <a:ext cx="4953000" cy="563563"/>
          </a:xfrm>
        </p:spPr>
        <p:txBody>
          <a:bodyPr/>
          <a:lstStyle/>
          <a:p>
            <a:pPr algn="ctr"/>
            <a:r>
              <a:rPr lang="fa-IR" sz="48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کلیات</a:t>
            </a:r>
            <a:endParaRPr lang="en-US" sz="48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endParaRPr>
          </a:p>
        </p:txBody>
      </p:sp>
      <p:sp>
        <p:nvSpPr>
          <p:cNvPr id="7" name="Text Box 121"/>
          <p:cNvSpPr txBox="1">
            <a:spLocks noChangeArrowheads="1"/>
          </p:cNvSpPr>
          <p:nvPr/>
        </p:nvSpPr>
        <p:spPr bwMode="auto">
          <a:xfrm>
            <a:off x="6609177" y="405825"/>
            <a:ext cx="2571335" cy="523220"/>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800" dirty="0" smtClean="0">
                <a:solidFill>
                  <a:srgbClr val="FFC000"/>
                </a:solidFill>
                <a:latin typeface="IranNastaliq" pitchFamily="18" charset="0"/>
                <a:cs typeface="IranNastaliq" pitchFamily="18" charset="0"/>
              </a:rPr>
              <a:t>سازمان بسیج حقوقدانان</a:t>
            </a:r>
            <a:endParaRPr lang="en-US" sz="2800" dirty="0">
              <a:solidFill>
                <a:srgbClr val="FFC000"/>
              </a:solidFill>
              <a:latin typeface="IranNastaliq" pitchFamily="18" charset="0"/>
              <a:cs typeface="IranNastaliq" pitchFamily="18" charset="0"/>
            </a:endParaRPr>
          </a:p>
        </p:txBody>
      </p:sp>
      <p:sp>
        <p:nvSpPr>
          <p:cNvPr id="8" name="Text Box 122"/>
          <p:cNvSpPr txBox="1">
            <a:spLocks noChangeArrowheads="1"/>
          </p:cNvSpPr>
          <p:nvPr/>
        </p:nvSpPr>
        <p:spPr bwMode="auto">
          <a:xfrm>
            <a:off x="5580112" y="792163"/>
            <a:ext cx="2389584" cy="461665"/>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400" dirty="0" smtClean="0">
                <a:solidFill>
                  <a:srgbClr val="FF3300"/>
                </a:solidFill>
                <a:latin typeface="IranNastaliq" pitchFamily="18" charset="0"/>
                <a:cs typeface="IranNastaliq" pitchFamily="18" charset="0"/>
              </a:rPr>
              <a:t>تخلفات </a:t>
            </a:r>
            <a:r>
              <a:rPr lang="fa-IR" sz="2400" dirty="0">
                <a:solidFill>
                  <a:srgbClr val="FF3300"/>
                </a:solidFill>
                <a:latin typeface="IranNastaliq" pitchFamily="18" charset="0"/>
                <a:cs typeface="IranNastaliq" pitchFamily="18" charset="0"/>
              </a:rPr>
              <a:t>و جرايم </a:t>
            </a:r>
            <a:r>
              <a:rPr lang="fa-IR" sz="2400" dirty="0" smtClean="0">
                <a:solidFill>
                  <a:srgbClr val="FF3300"/>
                </a:solidFill>
                <a:latin typeface="IranNastaliq" pitchFamily="18" charset="0"/>
                <a:cs typeface="IranNastaliq" pitchFamily="18" charset="0"/>
              </a:rPr>
              <a:t>انتخاباتي</a:t>
            </a:r>
            <a:endParaRPr lang="en-US" sz="2400" dirty="0">
              <a:solidFill>
                <a:srgbClr val="FF3300"/>
              </a:solidFill>
              <a:latin typeface="IranNastaliq" pitchFamily="18" charset="0"/>
              <a:cs typeface="IranNastaliq"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None/>
            </a:pPr>
            <a:endParaRPr lang="fa-IR" sz="2400" dirty="0" smtClean="0">
              <a:cs typeface="B Nazanin" pitchFamily="2" charset="-78"/>
            </a:endParaRPr>
          </a:p>
          <a:p>
            <a:pPr algn="just">
              <a:buNone/>
            </a:pPr>
            <a:endParaRPr lang="fa-IR" sz="2400" dirty="0">
              <a:cs typeface="B Nazanin" pitchFamily="2" charset="-78"/>
            </a:endParaRPr>
          </a:p>
          <a:p>
            <a:pPr algn="just">
              <a:buNone/>
            </a:pPr>
            <a:r>
              <a:rPr lang="fa-IR" sz="2400" dirty="0" smtClean="0">
                <a:cs typeface="B Nazanin" pitchFamily="2" charset="-78"/>
              </a:rPr>
              <a:t>18-  </a:t>
            </a:r>
            <a:r>
              <a:rPr lang="fa-IR" sz="2400" dirty="0">
                <a:cs typeface="B Nazanin" pitchFamily="2" charset="-78"/>
              </a:rPr>
              <a:t>انجام يا عدم انجام هرگونه عملي كه باعث مخدوش شدن رأي مردم از ناحيه اعضاي شعبه اخذ رأي باشد از قبيل خودداري كردن از ممهور نمودن‌برگه تعرفه يا شناسنامه يا انتقال صندوق اخذ رأي به غير از محل آگهي شده </a:t>
            </a:r>
            <a:r>
              <a:rPr lang="fa-IR" sz="2800" dirty="0"/>
              <a:t>.</a:t>
            </a:r>
            <a:endParaRPr lang="fa-IR" sz="2400" dirty="0">
              <a:cs typeface="B Nazanin" pitchFamily="2" charset="-78"/>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60C644-A194-417B-B275-01CA40669B18}" type="slidenum">
              <a:rPr lang="en-US" smtClean="0"/>
              <a:pPr/>
              <a:t>40</a:t>
            </a:fld>
            <a:endParaRPr lang="en-US"/>
          </a:p>
        </p:txBody>
      </p:sp>
      <p:sp>
        <p:nvSpPr>
          <p:cNvPr id="9" name="Text Box 121"/>
          <p:cNvSpPr txBox="1">
            <a:spLocks noChangeArrowheads="1"/>
          </p:cNvSpPr>
          <p:nvPr/>
        </p:nvSpPr>
        <p:spPr bwMode="auto">
          <a:xfrm>
            <a:off x="6609177" y="405825"/>
            <a:ext cx="2571335" cy="523220"/>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800" dirty="0" smtClean="0">
                <a:solidFill>
                  <a:srgbClr val="FFC000"/>
                </a:solidFill>
                <a:latin typeface="IranNastaliq" pitchFamily="18" charset="0"/>
                <a:cs typeface="IranNastaliq" pitchFamily="18" charset="0"/>
              </a:rPr>
              <a:t>سازمان بسیج حقوقدانان</a:t>
            </a:r>
            <a:endParaRPr lang="en-US" sz="2800" dirty="0">
              <a:solidFill>
                <a:srgbClr val="FFC000"/>
              </a:solidFill>
              <a:latin typeface="IranNastaliq" pitchFamily="18" charset="0"/>
              <a:cs typeface="IranNastaliq" pitchFamily="18" charset="0"/>
            </a:endParaRPr>
          </a:p>
        </p:txBody>
      </p:sp>
      <p:sp>
        <p:nvSpPr>
          <p:cNvPr id="10" name="Text Box 122"/>
          <p:cNvSpPr txBox="1">
            <a:spLocks noChangeArrowheads="1"/>
          </p:cNvSpPr>
          <p:nvPr/>
        </p:nvSpPr>
        <p:spPr bwMode="auto">
          <a:xfrm>
            <a:off x="5580112" y="792163"/>
            <a:ext cx="2389584" cy="461665"/>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400" dirty="0" smtClean="0">
                <a:solidFill>
                  <a:srgbClr val="FF3300"/>
                </a:solidFill>
                <a:latin typeface="IranNastaliq" pitchFamily="18" charset="0"/>
                <a:cs typeface="IranNastaliq" pitchFamily="18" charset="0"/>
              </a:rPr>
              <a:t>تخلفات </a:t>
            </a:r>
            <a:r>
              <a:rPr lang="fa-IR" sz="2400" dirty="0">
                <a:solidFill>
                  <a:srgbClr val="FF3300"/>
                </a:solidFill>
                <a:latin typeface="IranNastaliq" pitchFamily="18" charset="0"/>
                <a:cs typeface="IranNastaliq" pitchFamily="18" charset="0"/>
              </a:rPr>
              <a:t>و جرايم </a:t>
            </a:r>
            <a:r>
              <a:rPr lang="fa-IR" sz="2400" dirty="0" smtClean="0">
                <a:solidFill>
                  <a:srgbClr val="FF3300"/>
                </a:solidFill>
                <a:latin typeface="IranNastaliq" pitchFamily="18" charset="0"/>
                <a:cs typeface="IranNastaliq" pitchFamily="18" charset="0"/>
              </a:rPr>
              <a:t>انتخاباتي</a:t>
            </a:r>
            <a:endParaRPr lang="en-US" sz="2400" dirty="0">
              <a:solidFill>
                <a:srgbClr val="FF3300"/>
              </a:solidFill>
              <a:latin typeface="IranNastaliq" pitchFamily="18" charset="0"/>
              <a:cs typeface="IranNastaliq" pitchFamily="18" charset="0"/>
            </a:endParaRPr>
          </a:p>
        </p:txBody>
      </p:sp>
      <p:sp>
        <p:nvSpPr>
          <p:cNvPr id="11" name="Rectangle 2"/>
          <p:cNvSpPr txBox="1">
            <a:spLocks noChangeArrowheads="1"/>
          </p:cNvSpPr>
          <p:nvPr/>
        </p:nvSpPr>
        <p:spPr bwMode="auto">
          <a:xfrm>
            <a:off x="296501" y="464846"/>
            <a:ext cx="49530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2800" b="1">
                <a:solidFill>
                  <a:schemeClr val="bg1"/>
                </a:solidFill>
                <a:latin typeface="+mj-lt"/>
                <a:ea typeface="+mj-ea"/>
                <a:cs typeface="+mj-cs"/>
              </a:defRPr>
            </a:lvl1pPr>
            <a:lvl2pPr algn="l" rtl="1" eaLnBrk="1" fontAlgn="base" hangingPunct="1">
              <a:spcBef>
                <a:spcPct val="0"/>
              </a:spcBef>
              <a:spcAft>
                <a:spcPct val="0"/>
              </a:spcAft>
              <a:defRPr sz="2800" b="1">
                <a:solidFill>
                  <a:schemeClr val="bg1"/>
                </a:solidFill>
                <a:latin typeface="Arial" charset="0"/>
              </a:defRPr>
            </a:lvl2pPr>
            <a:lvl3pPr algn="l" rtl="1" eaLnBrk="1" fontAlgn="base" hangingPunct="1">
              <a:spcBef>
                <a:spcPct val="0"/>
              </a:spcBef>
              <a:spcAft>
                <a:spcPct val="0"/>
              </a:spcAft>
              <a:defRPr sz="2800" b="1">
                <a:solidFill>
                  <a:schemeClr val="bg1"/>
                </a:solidFill>
                <a:latin typeface="Arial" charset="0"/>
              </a:defRPr>
            </a:lvl3pPr>
            <a:lvl4pPr algn="l" rtl="1" eaLnBrk="1" fontAlgn="base" hangingPunct="1">
              <a:spcBef>
                <a:spcPct val="0"/>
              </a:spcBef>
              <a:spcAft>
                <a:spcPct val="0"/>
              </a:spcAft>
              <a:defRPr sz="2800" b="1">
                <a:solidFill>
                  <a:schemeClr val="bg1"/>
                </a:solidFill>
                <a:latin typeface="Arial" charset="0"/>
              </a:defRPr>
            </a:lvl4pPr>
            <a:lvl5pPr algn="l" rtl="1" eaLnBrk="1" fontAlgn="base" hangingPunct="1">
              <a:spcBef>
                <a:spcPct val="0"/>
              </a:spcBef>
              <a:spcAft>
                <a:spcPct val="0"/>
              </a:spcAft>
              <a:defRPr sz="2800" b="1">
                <a:solidFill>
                  <a:schemeClr val="bg1"/>
                </a:solidFill>
                <a:latin typeface="Arial" charset="0"/>
              </a:defRPr>
            </a:lvl5pPr>
            <a:lvl6pPr marL="457200" algn="l" rtl="1" eaLnBrk="1" fontAlgn="base" hangingPunct="1">
              <a:spcBef>
                <a:spcPct val="0"/>
              </a:spcBef>
              <a:spcAft>
                <a:spcPct val="0"/>
              </a:spcAft>
              <a:defRPr sz="2800" b="1">
                <a:solidFill>
                  <a:schemeClr val="bg1"/>
                </a:solidFill>
                <a:latin typeface="Arial" charset="0"/>
              </a:defRPr>
            </a:lvl6pPr>
            <a:lvl7pPr marL="914400" algn="l" rtl="1" eaLnBrk="1" fontAlgn="base" hangingPunct="1">
              <a:spcBef>
                <a:spcPct val="0"/>
              </a:spcBef>
              <a:spcAft>
                <a:spcPct val="0"/>
              </a:spcAft>
              <a:defRPr sz="2800" b="1">
                <a:solidFill>
                  <a:schemeClr val="bg1"/>
                </a:solidFill>
                <a:latin typeface="Arial" charset="0"/>
              </a:defRPr>
            </a:lvl7pPr>
            <a:lvl8pPr marL="1371600" algn="l" rtl="1" eaLnBrk="1" fontAlgn="base" hangingPunct="1">
              <a:spcBef>
                <a:spcPct val="0"/>
              </a:spcBef>
              <a:spcAft>
                <a:spcPct val="0"/>
              </a:spcAft>
              <a:defRPr sz="2800" b="1">
                <a:solidFill>
                  <a:schemeClr val="bg1"/>
                </a:solidFill>
                <a:latin typeface="Arial" charset="0"/>
              </a:defRPr>
            </a:lvl8pPr>
            <a:lvl9pPr marL="1828800" algn="l" rtl="1" eaLnBrk="1" fontAlgn="base" hangingPunct="1">
              <a:spcBef>
                <a:spcPct val="0"/>
              </a:spcBef>
              <a:spcAft>
                <a:spcPct val="0"/>
              </a:spcAft>
              <a:defRPr sz="2800" b="1">
                <a:solidFill>
                  <a:schemeClr val="bg1"/>
                </a:solidFill>
                <a:latin typeface="Arial" charset="0"/>
              </a:defRPr>
            </a:lvl9pPr>
          </a:lstStyle>
          <a:p>
            <a:pPr marL="342900" indent="-342900" algn="ctr">
              <a:lnSpc>
                <a:spcPct val="90000"/>
              </a:lnSpc>
              <a:spcBef>
                <a:spcPct val="20000"/>
              </a:spcBef>
              <a:buClr>
                <a:schemeClr val="tx2"/>
              </a:buClr>
              <a:buSzPct val="115000"/>
            </a:pPr>
            <a:r>
              <a:rPr lang="fa-IR" sz="4400" cap="all" dirty="0" smtClean="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جرائم </a:t>
            </a:r>
            <a:r>
              <a:rPr lang="fa-IR" sz="44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عمومي(جرايم موضوع مواد 66 و 33)</a:t>
            </a:r>
            <a:endParaRPr lang="en-US" sz="44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539552" y="2492896"/>
            <a:ext cx="7924800" cy="12144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342900" indent="-342900" algn="ctr" rtl="1">
              <a:lnSpc>
                <a:spcPct val="90000"/>
              </a:lnSpc>
              <a:spcBef>
                <a:spcPct val="20000"/>
              </a:spcBef>
              <a:buClr>
                <a:srgbClr val="85D9F7"/>
              </a:buClr>
              <a:buSzPct val="115000"/>
            </a:pPr>
            <a:r>
              <a:rPr lang="fa-IR" sz="4000" b="1" kern="0" cap="all" dirty="0">
                <a:ln w="0"/>
                <a:solidFill>
                  <a:schemeClr val="bg1">
                    <a:lumMod val="20000"/>
                    <a:lumOff val="80000"/>
                  </a:schemeClr>
                </a:solidFill>
                <a:effectLst>
                  <a:glow rad="228600">
                    <a:schemeClr val="accent2">
                      <a:satMod val="175000"/>
                      <a:alpha val="40000"/>
                    </a:schemeClr>
                  </a:glow>
                  <a:reflection blurRad="12700" stA="50000" endPos="50000" dist="5000" dir="5400000" sy="-100000" rotWithShape="0"/>
                </a:effectLst>
                <a:latin typeface="+mn-lt"/>
                <a:cs typeface="B Nazanin" pitchFamily="2" charset="-78"/>
              </a:rPr>
              <a:t>‌‌‌‌‌‌‌‌‌‌‌‌‌‌‌‌‌‌‌‌‌‌‌‌‌‌‌‌‌‌‌‌‌‌‌‌‌‌‌‌‌‌‌‌‌‌‌‌‌‌‌‌‌‌‌‌‌‌‌‌‌‌‌‌‌‌‌‌‌‌‌‌‌‌‌‌‌‌‌‌‌‌‌‌‌‌‌‌‌‌‌‌‌‌‌‌‌‌‌‌‌‌‌‌‌‌‌‌‌‌‌‌‌‌‌‌‌‌‌‌‌‌‌‌‌‌‌‌‌‌‌‌‌‌‌‌‌‌‌‌‌‌‌‌‌‌‌‌‌‌‌‌‌‌‌‌‌‌‌‌‌‌‌‌‌‌‌‌‌‌‌‌‌‌‌‌‌‌‌‌‌‌‌‌‌‌‌‌‌‌‌‌‌‌‌‌‌‌‌‌‌‌‌‌‌‌‌‌‌‌‌‌‌‌‌‌‌‌‌‌‌‌‌‌‌‌‌‌‌‌‌‌‌‌‌‌‌‌‌‌‌‌‌‌‌‌‌‌‌‌‌‌‌‌‌‌‌‌‌‌‌‌‌‌‌‌‌‌‌‌‌‌‌‌‌‌‌‌‌‌‌‌‌‌‌‌‌‌‌‌‌‌‌‌‌‌‌‌‌‌‌‌‌‌‌‌‌‌‌‌‌‌‌‌‌‌‌‌‌‌‌‌‌‌‌‌‌‌‌‌‌‌‌‌‌‌‌‌‌‌‌‌‌‌‌‌‌‌‌‌‌‌‌‌‌‌‌‌‌‌‌‌‌‌‌‌‌‌‌‌‌‌‌‌‌‌‌‌‌‌‌‌‌‌‌‌‌‌‌‌‌‌‌‌‌‌‌‌‌‌‌‌‌‌‌‌‌‌‌‌‌‌‌‌‌‌‌‌‌‌‌‌‌‌‌‌‌‌‌‌‌‌‌‌‌‌‌‌‌‌‌‌‌‌‌‌‌‌‌‌‌‌‌‌‌‌‌‌‌‌‌‌‌‌‌‌‌‌‌‌‌‌‌‌‌‌‌‌‌‌‌‌‌‌‌‌‌‌‌‌شكايات و دعاوي انتخاباتي</a:t>
            </a:r>
            <a:endParaRPr lang="en-US" sz="4000" b="1" kern="0" cap="all" dirty="0">
              <a:ln w="0"/>
              <a:solidFill>
                <a:schemeClr val="bg1">
                  <a:lumMod val="20000"/>
                  <a:lumOff val="80000"/>
                </a:schemeClr>
              </a:solidFill>
              <a:effectLst>
                <a:glow rad="228600">
                  <a:schemeClr val="accent2">
                    <a:satMod val="175000"/>
                    <a:alpha val="40000"/>
                  </a:schemeClr>
                </a:glow>
                <a:reflection blurRad="12700" stA="50000" endPos="50000" dist="5000" dir="5400000" sy="-100000" rotWithShape="0"/>
              </a:effectLst>
              <a:latin typeface="+mn-lt"/>
              <a:cs typeface="B Nazanin" pitchFamily="2" charset="-78"/>
            </a:endParaRPr>
          </a:p>
          <a:p>
            <a:pPr marL="342900" indent="-342900" algn="ctr" rtl="1">
              <a:lnSpc>
                <a:spcPct val="90000"/>
              </a:lnSpc>
              <a:spcBef>
                <a:spcPct val="20000"/>
              </a:spcBef>
              <a:buClr>
                <a:srgbClr val="85D9F7"/>
              </a:buClr>
              <a:buSzPct val="115000"/>
            </a:pPr>
            <a:endParaRPr lang="fa-IR" sz="4000" b="1" kern="0" cap="all" dirty="0" smtClean="0">
              <a:ln w="0"/>
              <a:gradFill flip="none">
                <a:gsLst>
                  <a:gs pos="0">
                    <a:srgbClr val="5AB14B">
                      <a:tint val="75000"/>
                      <a:shade val="75000"/>
                      <a:satMod val="170000"/>
                    </a:srgbClr>
                  </a:gs>
                  <a:gs pos="49000">
                    <a:srgbClr val="5AB14B">
                      <a:tint val="88000"/>
                      <a:shade val="65000"/>
                      <a:satMod val="172000"/>
                    </a:srgbClr>
                  </a:gs>
                  <a:gs pos="50000">
                    <a:srgbClr val="5AB14B">
                      <a:shade val="65000"/>
                      <a:satMod val="130000"/>
                    </a:srgbClr>
                  </a:gs>
                  <a:gs pos="92000">
                    <a:srgbClr val="5AB14B">
                      <a:shade val="50000"/>
                      <a:satMod val="120000"/>
                    </a:srgbClr>
                  </a:gs>
                  <a:gs pos="100000">
                    <a:srgbClr val="5AB14B">
                      <a:shade val="48000"/>
                      <a:satMod val="120000"/>
                    </a:srgbClr>
                  </a:gs>
                </a:gsLst>
                <a:lin ang="5400000"/>
              </a:gradFill>
              <a:effectLst>
                <a:glow rad="228600">
                  <a:srgbClr val="2F7ADF">
                    <a:satMod val="175000"/>
                    <a:alpha val="40000"/>
                  </a:srgbClr>
                </a:glow>
                <a:reflection blurRad="12700" stA="50000" endPos="50000" dist="5000" dir="5400000" sy="-100000" rotWithShape="0"/>
              </a:effectLst>
              <a:latin typeface="Arial"/>
              <a:cs typeface="B Nazanin" pitchFamily="2" charset="-78"/>
            </a:endParaRPr>
          </a:p>
        </p:txBody>
      </p:sp>
      <p:sp>
        <p:nvSpPr>
          <p:cNvPr id="7" name="Text Box 121"/>
          <p:cNvSpPr txBox="1">
            <a:spLocks noChangeArrowheads="1"/>
          </p:cNvSpPr>
          <p:nvPr/>
        </p:nvSpPr>
        <p:spPr bwMode="auto">
          <a:xfrm>
            <a:off x="6609177" y="405825"/>
            <a:ext cx="2571335" cy="523220"/>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800" dirty="0" smtClean="0">
                <a:solidFill>
                  <a:srgbClr val="FFC000"/>
                </a:solidFill>
                <a:latin typeface="IranNastaliq" pitchFamily="18" charset="0"/>
                <a:cs typeface="IranNastaliq" pitchFamily="18" charset="0"/>
              </a:rPr>
              <a:t>سازمان بسیج حقوقدانان</a:t>
            </a:r>
            <a:endParaRPr lang="en-US" sz="2800" dirty="0">
              <a:solidFill>
                <a:srgbClr val="FFC000"/>
              </a:solidFill>
              <a:latin typeface="IranNastaliq" pitchFamily="18" charset="0"/>
              <a:cs typeface="IranNastaliq" pitchFamily="18" charset="0"/>
            </a:endParaRPr>
          </a:p>
        </p:txBody>
      </p:sp>
      <p:sp>
        <p:nvSpPr>
          <p:cNvPr id="8" name="Text Box 122"/>
          <p:cNvSpPr txBox="1">
            <a:spLocks noChangeArrowheads="1"/>
          </p:cNvSpPr>
          <p:nvPr/>
        </p:nvSpPr>
        <p:spPr bwMode="auto">
          <a:xfrm>
            <a:off x="5580112" y="792163"/>
            <a:ext cx="2389584" cy="461665"/>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400" dirty="0" smtClean="0">
                <a:solidFill>
                  <a:srgbClr val="FF3300"/>
                </a:solidFill>
                <a:latin typeface="IranNastaliq" pitchFamily="18" charset="0"/>
                <a:cs typeface="IranNastaliq" pitchFamily="18" charset="0"/>
              </a:rPr>
              <a:t>تخلفات </a:t>
            </a:r>
            <a:r>
              <a:rPr lang="fa-IR" sz="2400" dirty="0">
                <a:solidFill>
                  <a:srgbClr val="FF3300"/>
                </a:solidFill>
                <a:latin typeface="IranNastaliq" pitchFamily="18" charset="0"/>
                <a:cs typeface="IranNastaliq" pitchFamily="18" charset="0"/>
              </a:rPr>
              <a:t>و جرايم </a:t>
            </a:r>
            <a:r>
              <a:rPr lang="fa-IR" sz="2400" dirty="0" smtClean="0">
                <a:solidFill>
                  <a:srgbClr val="FF3300"/>
                </a:solidFill>
                <a:latin typeface="IranNastaliq" pitchFamily="18" charset="0"/>
                <a:cs typeface="IranNastaliq" pitchFamily="18" charset="0"/>
              </a:rPr>
              <a:t>انتخاباتي</a:t>
            </a:r>
            <a:endParaRPr lang="en-US" sz="2400" dirty="0">
              <a:solidFill>
                <a:srgbClr val="FF3300"/>
              </a:solidFill>
              <a:latin typeface="IranNastaliq" pitchFamily="18" charset="0"/>
              <a:cs typeface="IranNastaliq" pitchFamily="18" charset="0"/>
            </a:endParaRPr>
          </a:p>
        </p:txBody>
      </p:sp>
      <p:sp>
        <p:nvSpPr>
          <p:cNvPr id="10" name="Rectangle 2"/>
          <p:cNvSpPr txBox="1">
            <a:spLocks noChangeArrowheads="1"/>
          </p:cNvSpPr>
          <p:nvPr/>
        </p:nvSpPr>
        <p:spPr bwMode="auto">
          <a:xfrm>
            <a:off x="296501" y="464846"/>
            <a:ext cx="49530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2800" b="1">
                <a:solidFill>
                  <a:schemeClr val="bg1"/>
                </a:solidFill>
                <a:latin typeface="+mj-lt"/>
                <a:ea typeface="+mj-ea"/>
                <a:cs typeface="+mj-cs"/>
              </a:defRPr>
            </a:lvl1pPr>
            <a:lvl2pPr algn="l" rtl="1" eaLnBrk="1" fontAlgn="base" hangingPunct="1">
              <a:spcBef>
                <a:spcPct val="0"/>
              </a:spcBef>
              <a:spcAft>
                <a:spcPct val="0"/>
              </a:spcAft>
              <a:defRPr sz="2800" b="1">
                <a:solidFill>
                  <a:schemeClr val="bg1"/>
                </a:solidFill>
                <a:latin typeface="Arial" charset="0"/>
              </a:defRPr>
            </a:lvl2pPr>
            <a:lvl3pPr algn="l" rtl="1" eaLnBrk="1" fontAlgn="base" hangingPunct="1">
              <a:spcBef>
                <a:spcPct val="0"/>
              </a:spcBef>
              <a:spcAft>
                <a:spcPct val="0"/>
              </a:spcAft>
              <a:defRPr sz="2800" b="1">
                <a:solidFill>
                  <a:schemeClr val="bg1"/>
                </a:solidFill>
                <a:latin typeface="Arial" charset="0"/>
              </a:defRPr>
            </a:lvl3pPr>
            <a:lvl4pPr algn="l" rtl="1" eaLnBrk="1" fontAlgn="base" hangingPunct="1">
              <a:spcBef>
                <a:spcPct val="0"/>
              </a:spcBef>
              <a:spcAft>
                <a:spcPct val="0"/>
              </a:spcAft>
              <a:defRPr sz="2800" b="1">
                <a:solidFill>
                  <a:schemeClr val="bg1"/>
                </a:solidFill>
                <a:latin typeface="Arial" charset="0"/>
              </a:defRPr>
            </a:lvl4pPr>
            <a:lvl5pPr algn="l" rtl="1" eaLnBrk="1" fontAlgn="base" hangingPunct="1">
              <a:spcBef>
                <a:spcPct val="0"/>
              </a:spcBef>
              <a:spcAft>
                <a:spcPct val="0"/>
              </a:spcAft>
              <a:defRPr sz="2800" b="1">
                <a:solidFill>
                  <a:schemeClr val="bg1"/>
                </a:solidFill>
                <a:latin typeface="Arial" charset="0"/>
              </a:defRPr>
            </a:lvl5pPr>
            <a:lvl6pPr marL="457200" algn="l" rtl="1" eaLnBrk="1" fontAlgn="base" hangingPunct="1">
              <a:spcBef>
                <a:spcPct val="0"/>
              </a:spcBef>
              <a:spcAft>
                <a:spcPct val="0"/>
              </a:spcAft>
              <a:defRPr sz="2800" b="1">
                <a:solidFill>
                  <a:schemeClr val="bg1"/>
                </a:solidFill>
                <a:latin typeface="Arial" charset="0"/>
              </a:defRPr>
            </a:lvl6pPr>
            <a:lvl7pPr marL="914400" algn="l" rtl="1" eaLnBrk="1" fontAlgn="base" hangingPunct="1">
              <a:spcBef>
                <a:spcPct val="0"/>
              </a:spcBef>
              <a:spcAft>
                <a:spcPct val="0"/>
              </a:spcAft>
              <a:defRPr sz="2800" b="1">
                <a:solidFill>
                  <a:schemeClr val="bg1"/>
                </a:solidFill>
                <a:latin typeface="Arial" charset="0"/>
              </a:defRPr>
            </a:lvl7pPr>
            <a:lvl8pPr marL="1371600" algn="l" rtl="1" eaLnBrk="1" fontAlgn="base" hangingPunct="1">
              <a:spcBef>
                <a:spcPct val="0"/>
              </a:spcBef>
              <a:spcAft>
                <a:spcPct val="0"/>
              </a:spcAft>
              <a:defRPr sz="2800" b="1">
                <a:solidFill>
                  <a:schemeClr val="bg1"/>
                </a:solidFill>
                <a:latin typeface="Arial" charset="0"/>
              </a:defRPr>
            </a:lvl8pPr>
            <a:lvl9pPr marL="1828800" algn="l" rtl="1" eaLnBrk="1" fontAlgn="base" hangingPunct="1">
              <a:spcBef>
                <a:spcPct val="0"/>
              </a:spcBef>
              <a:spcAft>
                <a:spcPct val="0"/>
              </a:spcAft>
              <a:defRPr sz="2800" b="1">
                <a:solidFill>
                  <a:schemeClr val="bg1"/>
                </a:solidFill>
                <a:latin typeface="Arial" charset="0"/>
              </a:defRPr>
            </a:lvl9pPr>
          </a:lstStyle>
          <a:p>
            <a:pPr marL="342900" indent="-342900" algn="ctr">
              <a:lnSpc>
                <a:spcPct val="90000"/>
              </a:lnSpc>
              <a:spcBef>
                <a:spcPct val="20000"/>
              </a:spcBef>
              <a:buClr>
                <a:schemeClr val="tx2"/>
              </a:buClr>
              <a:buSzPct val="115000"/>
            </a:pPr>
            <a:r>
              <a:rPr lang="fa-IR" sz="4400" cap="all" dirty="0" smtClean="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شكايات </a:t>
            </a:r>
            <a:r>
              <a:rPr lang="fa-IR" sz="44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و دعاوي </a:t>
            </a:r>
            <a:r>
              <a:rPr lang="fa-IR" sz="4400" cap="all" dirty="0" smtClean="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انتخاباتي</a:t>
            </a:r>
            <a:endParaRPr lang="en-US" sz="44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endParaRPr>
          </a:p>
        </p:txBody>
      </p:sp>
    </p:spTree>
    <p:extLst>
      <p:ext uri="{BB962C8B-B14F-4D97-AF65-F5344CB8AC3E}">
        <p14:creationId xmlns:p14="http://schemas.microsoft.com/office/powerpoint/2010/main" val="112635265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None/>
            </a:pPr>
            <a:r>
              <a:rPr lang="fa-IR" sz="2800" b="1" dirty="0">
                <a:solidFill>
                  <a:srgbClr val="FFC000"/>
                </a:solidFill>
                <a:effectLst>
                  <a:outerShdw blurRad="38100" dist="38100" dir="2700000" algn="tl">
                    <a:srgbClr val="000000">
                      <a:alpha val="43137"/>
                    </a:srgbClr>
                  </a:outerShdw>
                </a:effectLst>
                <a:cs typeface="B Nazanin" pitchFamily="2" charset="-78"/>
              </a:rPr>
              <a:t>1- شكايات راجع به برگزاري، فرآيند و صحت انتخابات</a:t>
            </a:r>
          </a:p>
          <a:p>
            <a:pPr algn="just">
              <a:buNone/>
            </a:pPr>
            <a:r>
              <a:rPr lang="fa-IR" sz="2400" dirty="0">
                <a:solidFill>
                  <a:srgbClr val="FF0000"/>
                </a:solidFill>
                <a:cs typeface="B Nazanin" pitchFamily="2" charset="-78"/>
              </a:rPr>
              <a:t>مرجع </a:t>
            </a:r>
            <a:r>
              <a:rPr lang="fa-IR" sz="2400" dirty="0" smtClean="0">
                <a:solidFill>
                  <a:srgbClr val="FF0000"/>
                </a:solidFill>
                <a:cs typeface="B Nazanin" pitchFamily="2" charset="-78"/>
              </a:rPr>
              <a:t>رسيدگي:  </a:t>
            </a:r>
            <a:r>
              <a:rPr lang="fa-IR" sz="2400" dirty="0" smtClean="0">
                <a:cs typeface="B Nazanin" pitchFamily="2" charset="-78"/>
              </a:rPr>
              <a:t>شورای نگهبان مي‌باشد </a:t>
            </a:r>
            <a:r>
              <a:rPr lang="fa-IR" sz="2400" dirty="0">
                <a:cs typeface="B Nazanin" pitchFamily="2" charset="-78"/>
              </a:rPr>
              <a:t>كه راي آن قطعي و لازم الاجراء‌ مي‌باشد</a:t>
            </a:r>
            <a:r>
              <a:rPr lang="fa-IR" sz="2400" dirty="0" smtClean="0">
                <a:cs typeface="B Nazanin" pitchFamily="2" charset="-78"/>
              </a:rPr>
              <a:t>.(تبصره 1 ماده 68)</a:t>
            </a:r>
          </a:p>
          <a:p>
            <a:pPr algn="just">
              <a:buNone/>
            </a:pPr>
            <a:endParaRPr lang="fa-IR" sz="2400" dirty="0">
              <a:cs typeface="B Nazanin" pitchFamily="2" charset="-78"/>
            </a:endParaRPr>
          </a:p>
          <a:p>
            <a:pPr algn="just">
              <a:buNone/>
            </a:pPr>
            <a:r>
              <a:rPr lang="fa-IR" sz="2800" b="1" dirty="0" smtClean="0">
                <a:solidFill>
                  <a:srgbClr val="FFC000"/>
                </a:solidFill>
                <a:effectLst>
                  <a:outerShdw blurRad="38100" dist="38100" dir="2700000" algn="tl">
                    <a:srgbClr val="000000">
                      <a:alpha val="43137"/>
                    </a:srgbClr>
                  </a:outerShdw>
                </a:effectLst>
                <a:cs typeface="B Nazanin" pitchFamily="2" charset="-78"/>
              </a:rPr>
              <a:t>2- جرائم </a:t>
            </a:r>
            <a:r>
              <a:rPr lang="fa-IR" sz="2800" b="1" dirty="0">
                <a:solidFill>
                  <a:srgbClr val="FFC000"/>
                </a:solidFill>
                <a:effectLst>
                  <a:outerShdw blurRad="38100" dist="38100" dir="2700000" algn="tl">
                    <a:srgbClr val="000000">
                      <a:alpha val="43137"/>
                    </a:srgbClr>
                  </a:outerShdw>
                </a:effectLst>
                <a:cs typeface="B Nazanin" pitchFamily="2" charset="-78"/>
              </a:rPr>
              <a:t>و تخلفات انتخاباتي</a:t>
            </a:r>
          </a:p>
          <a:p>
            <a:pPr algn="just">
              <a:buNone/>
            </a:pPr>
            <a:r>
              <a:rPr lang="ar-SA" sz="2800" b="1" dirty="0">
                <a:solidFill>
                  <a:srgbClr val="FFC000"/>
                </a:solidFill>
                <a:effectLst>
                  <a:outerShdw blurRad="38100" dist="38100" dir="2700000" algn="tl">
                    <a:srgbClr val="000000">
                      <a:alpha val="43137"/>
                    </a:srgbClr>
                  </a:outerShdw>
                </a:effectLst>
                <a:cs typeface="B Nazanin" pitchFamily="2" charset="-78"/>
              </a:rPr>
              <a:t>تخلفات</a:t>
            </a:r>
            <a:r>
              <a:rPr lang="ar-SA" sz="2400" dirty="0">
                <a:cs typeface="B Nazanin" pitchFamily="2" charset="-78"/>
              </a:rPr>
              <a:t> </a:t>
            </a:r>
            <a:endParaRPr lang="fa-IR" sz="2400" dirty="0">
              <a:cs typeface="B Nazanin" pitchFamily="2" charset="-78"/>
            </a:endParaRPr>
          </a:p>
          <a:p>
            <a:pPr algn="just">
              <a:buNone/>
            </a:pPr>
            <a:r>
              <a:rPr lang="fa-IR" sz="2400" dirty="0">
                <a:solidFill>
                  <a:srgbClr val="FF0000"/>
                </a:solidFill>
                <a:cs typeface="B Nazanin" pitchFamily="2" charset="-78"/>
              </a:rPr>
              <a:t>مرجع رسيدگي </a:t>
            </a:r>
            <a:r>
              <a:rPr lang="fa-IR" sz="2400" dirty="0">
                <a:cs typeface="B Nazanin" pitchFamily="2" charset="-78"/>
              </a:rPr>
              <a:t>: هيأت‌هاي رسيدگي به تخلفات اداري </a:t>
            </a:r>
          </a:p>
          <a:p>
            <a:pPr algn="just">
              <a:buNone/>
            </a:pPr>
            <a:r>
              <a:rPr lang="ar-SA" sz="2800" b="1" dirty="0">
                <a:solidFill>
                  <a:srgbClr val="FFC000"/>
                </a:solidFill>
                <a:effectLst>
                  <a:outerShdw blurRad="38100" dist="38100" dir="2700000" algn="tl">
                    <a:srgbClr val="000000">
                      <a:alpha val="43137"/>
                    </a:srgbClr>
                  </a:outerShdw>
                </a:effectLst>
                <a:cs typeface="B Nazanin" pitchFamily="2" charset="-78"/>
              </a:rPr>
              <a:t>جرايم </a:t>
            </a:r>
            <a:endParaRPr lang="fa-IR" sz="2800" b="1" dirty="0">
              <a:solidFill>
                <a:srgbClr val="FFC000"/>
              </a:solidFill>
              <a:effectLst>
                <a:outerShdw blurRad="38100" dist="38100" dir="2700000" algn="tl">
                  <a:srgbClr val="000000">
                    <a:alpha val="43137"/>
                  </a:srgbClr>
                </a:outerShdw>
              </a:effectLst>
              <a:cs typeface="B Nazanin" pitchFamily="2" charset="-78"/>
            </a:endParaRPr>
          </a:p>
          <a:p>
            <a:pPr algn="just">
              <a:buNone/>
            </a:pPr>
            <a:r>
              <a:rPr lang="fa-IR" sz="2400" dirty="0">
                <a:solidFill>
                  <a:srgbClr val="FF0000"/>
                </a:solidFill>
                <a:cs typeface="B Nazanin" pitchFamily="2" charset="-78"/>
              </a:rPr>
              <a:t>مرجع رسيدگي </a:t>
            </a:r>
            <a:r>
              <a:rPr lang="fa-IR" sz="2400" dirty="0">
                <a:cs typeface="B Nazanin" pitchFamily="2" charset="-78"/>
              </a:rPr>
              <a:t>: محاكم دادگستري (دادگاه‌هاي بدوي و كيفري استان تهران)</a:t>
            </a:r>
          </a:p>
          <a:p>
            <a:pPr algn="just">
              <a:buNone/>
            </a:pPr>
            <a:r>
              <a:rPr lang="fa-IR" sz="2800" b="1" dirty="0">
                <a:solidFill>
                  <a:srgbClr val="FFC000"/>
                </a:solidFill>
                <a:effectLst>
                  <a:outerShdw blurRad="38100" dist="38100" dir="2700000" algn="tl">
                    <a:srgbClr val="000000">
                      <a:alpha val="43137"/>
                    </a:srgbClr>
                  </a:outerShdw>
                </a:effectLst>
                <a:cs typeface="B Nazanin" pitchFamily="2" charset="-78"/>
              </a:rPr>
              <a:t>مستند سازي </a:t>
            </a:r>
          </a:p>
          <a:p>
            <a:pPr algn="just">
              <a:buNone/>
            </a:pPr>
            <a:r>
              <a:rPr lang="fa-IR" sz="2400" dirty="0">
                <a:solidFill>
                  <a:srgbClr val="FF0000"/>
                </a:solidFill>
                <a:cs typeface="B Nazanin" pitchFamily="2" charset="-78"/>
              </a:rPr>
              <a:t>ادله </a:t>
            </a:r>
            <a:r>
              <a:rPr lang="fa-IR" sz="2400" dirty="0">
                <a:cs typeface="B Nazanin" pitchFamily="2" charset="-78"/>
              </a:rPr>
              <a:t>:</a:t>
            </a:r>
            <a:r>
              <a:rPr lang="fa-IR" sz="2400" dirty="0" smtClean="0">
                <a:cs typeface="B Nazanin" pitchFamily="2" charset="-78"/>
              </a:rPr>
              <a:t>‌ اقرار </a:t>
            </a:r>
            <a:r>
              <a:rPr lang="fa-IR" sz="2400" dirty="0">
                <a:cs typeface="B Nazanin" pitchFamily="2" charset="-78"/>
              </a:rPr>
              <a:t>، شهود،‌مطلعين ، گزارشات و صورتجلسات و ....)</a:t>
            </a: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9360C644-A194-417B-B275-01CA40669B18}" type="slidenum">
              <a:rPr lang="en-US" smtClean="0">
                <a:solidFill>
                  <a:srgbClr val="FFFFFF"/>
                </a:solidFill>
              </a:rPr>
              <a:pPr/>
              <a:t>42</a:t>
            </a:fld>
            <a:endParaRPr lang="en-US">
              <a:solidFill>
                <a:srgbClr val="FFFFFF"/>
              </a:solidFill>
            </a:endParaRPr>
          </a:p>
        </p:txBody>
      </p:sp>
      <p:sp>
        <p:nvSpPr>
          <p:cNvPr id="9" name="Text Box 121"/>
          <p:cNvSpPr txBox="1">
            <a:spLocks noChangeArrowheads="1"/>
          </p:cNvSpPr>
          <p:nvPr/>
        </p:nvSpPr>
        <p:spPr bwMode="auto">
          <a:xfrm>
            <a:off x="6609177" y="405825"/>
            <a:ext cx="2571335" cy="523220"/>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800" dirty="0" smtClean="0">
                <a:solidFill>
                  <a:srgbClr val="FFC000"/>
                </a:solidFill>
                <a:latin typeface="IranNastaliq" pitchFamily="18" charset="0"/>
                <a:cs typeface="IranNastaliq" pitchFamily="18" charset="0"/>
              </a:rPr>
              <a:t>سازمان بسیج حقوقدانان</a:t>
            </a:r>
            <a:endParaRPr lang="en-US" sz="2800" dirty="0">
              <a:solidFill>
                <a:srgbClr val="FFC000"/>
              </a:solidFill>
              <a:latin typeface="IranNastaliq" pitchFamily="18" charset="0"/>
              <a:cs typeface="IranNastaliq" pitchFamily="18" charset="0"/>
            </a:endParaRPr>
          </a:p>
        </p:txBody>
      </p:sp>
      <p:sp>
        <p:nvSpPr>
          <p:cNvPr id="10" name="Text Box 122"/>
          <p:cNvSpPr txBox="1">
            <a:spLocks noChangeArrowheads="1"/>
          </p:cNvSpPr>
          <p:nvPr/>
        </p:nvSpPr>
        <p:spPr bwMode="auto">
          <a:xfrm>
            <a:off x="5580112" y="792163"/>
            <a:ext cx="2389584" cy="461665"/>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400" dirty="0" smtClean="0">
                <a:solidFill>
                  <a:srgbClr val="FF3300"/>
                </a:solidFill>
                <a:latin typeface="IranNastaliq" pitchFamily="18" charset="0"/>
                <a:cs typeface="IranNastaliq" pitchFamily="18" charset="0"/>
              </a:rPr>
              <a:t>تخلفات </a:t>
            </a:r>
            <a:r>
              <a:rPr lang="fa-IR" sz="2400" dirty="0">
                <a:solidFill>
                  <a:srgbClr val="FF3300"/>
                </a:solidFill>
                <a:latin typeface="IranNastaliq" pitchFamily="18" charset="0"/>
                <a:cs typeface="IranNastaliq" pitchFamily="18" charset="0"/>
              </a:rPr>
              <a:t>و جرايم </a:t>
            </a:r>
            <a:r>
              <a:rPr lang="fa-IR" sz="2400" dirty="0" smtClean="0">
                <a:solidFill>
                  <a:srgbClr val="FF3300"/>
                </a:solidFill>
                <a:latin typeface="IranNastaliq" pitchFamily="18" charset="0"/>
                <a:cs typeface="IranNastaliq" pitchFamily="18" charset="0"/>
              </a:rPr>
              <a:t>انتخاباتي</a:t>
            </a:r>
            <a:endParaRPr lang="en-US" sz="2400" dirty="0">
              <a:solidFill>
                <a:srgbClr val="FF3300"/>
              </a:solidFill>
              <a:latin typeface="IranNastaliq" pitchFamily="18" charset="0"/>
              <a:cs typeface="IranNastaliq" pitchFamily="18" charset="0"/>
            </a:endParaRPr>
          </a:p>
        </p:txBody>
      </p:sp>
      <p:sp>
        <p:nvSpPr>
          <p:cNvPr id="11" name="Rectangle 2"/>
          <p:cNvSpPr txBox="1">
            <a:spLocks noChangeArrowheads="1"/>
          </p:cNvSpPr>
          <p:nvPr/>
        </p:nvSpPr>
        <p:spPr bwMode="auto">
          <a:xfrm>
            <a:off x="296501" y="464846"/>
            <a:ext cx="49530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2800" b="1">
                <a:solidFill>
                  <a:schemeClr val="bg1"/>
                </a:solidFill>
                <a:latin typeface="+mj-lt"/>
                <a:ea typeface="+mj-ea"/>
                <a:cs typeface="+mj-cs"/>
              </a:defRPr>
            </a:lvl1pPr>
            <a:lvl2pPr algn="l" rtl="1" eaLnBrk="1" fontAlgn="base" hangingPunct="1">
              <a:spcBef>
                <a:spcPct val="0"/>
              </a:spcBef>
              <a:spcAft>
                <a:spcPct val="0"/>
              </a:spcAft>
              <a:defRPr sz="2800" b="1">
                <a:solidFill>
                  <a:schemeClr val="bg1"/>
                </a:solidFill>
                <a:latin typeface="Arial" charset="0"/>
              </a:defRPr>
            </a:lvl2pPr>
            <a:lvl3pPr algn="l" rtl="1" eaLnBrk="1" fontAlgn="base" hangingPunct="1">
              <a:spcBef>
                <a:spcPct val="0"/>
              </a:spcBef>
              <a:spcAft>
                <a:spcPct val="0"/>
              </a:spcAft>
              <a:defRPr sz="2800" b="1">
                <a:solidFill>
                  <a:schemeClr val="bg1"/>
                </a:solidFill>
                <a:latin typeface="Arial" charset="0"/>
              </a:defRPr>
            </a:lvl3pPr>
            <a:lvl4pPr algn="l" rtl="1" eaLnBrk="1" fontAlgn="base" hangingPunct="1">
              <a:spcBef>
                <a:spcPct val="0"/>
              </a:spcBef>
              <a:spcAft>
                <a:spcPct val="0"/>
              </a:spcAft>
              <a:defRPr sz="2800" b="1">
                <a:solidFill>
                  <a:schemeClr val="bg1"/>
                </a:solidFill>
                <a:latin typeface="Arial" charset="0"/>
              </a:defRPr>
            </a:lvl4pPr>
            <a:lvl5pPr algn="l" rtl="1" eaLnBrk="1" fontAlgn="base" hangingPunct="1">
              <a:spcBef>
                <a:spcPct val="0"/>
              </a:spcBef>
              <a:spcAft>
                <a:spcPct val="0"/>
              </a:spcAft>
              <a:defRPr sz="2800" b="1">
                <a:solidFill>
                  <a:schemeClr val="bg1"/>
                </a:solidFill>
                <a:latin typeface="Arial" charset="0"/>
              </a:defRPr>
            </a:lvl5pPr>
            <a:lvl6pPr marL="457200" algn="l" rtl="1" eaLnBrk="1" fontAlgn="base" hangingPunct="1">
              <a:spcBef>
                <a:spcPct val="0"/>
              </a:spcBef>
              <a:spcAft>
                <a:spcPct val="0"/>
              </a:spcAft>
              <a:defRPr sz="2800" b="1">
                <a:solidFill>
                  <a:schemeClr val="bg1"/>
                </a:solidFill>
                <a:latin typeface="Arial" charset="0"/>
              </a:defRPr>
            </a:lvl6pPr>
            <a:lvl7pPr marL="914400" algn="l" rtl="1" eaLnBrk="1" fontAlgn="base" hangingPunct="1">
              <a:spcBef>
                <a:spcPct val="0"/>
              </a:spcBef>
              <a:spcAft>
                <a:spcPct val="0"/>
              </a:spcAft>
              <a:defRPr sz="2800" b="1">
                <a:solidFill>
                  <a:schemeClr val="bg1"/>
                </a:solidFill>
                <a:latin typeface="Arial" charset="0"/>
              </a:defRPr>
            </a:lvl7pPr>
            <a:lvl8pPr marL="1371600" algn="l" rtl="1" eaLnBrk="1" fontAlgn="base" hangingPunct="1">
              <a:spcBef>
                <a:spcPct val="0"/>
              </a:spcBef>
              <a:spcAft>
                <a:spcPct val="0"/>
              </a:spcAft>
              <a:defRPr sz="2800" b="1">
                <a:solidFill>
                  <a:schemeClr val="bg1"/>
                </a:solidFill>
                <a:latin typeface="Arial" charset="0"/>
              </a:defRPr>
            </a:lvl8pPr>
            <a:lvl9pPr marL="1828800" algn="l" rtl="1" eaLnBrk="1" fontAlgn="base" hangingPunct="1">
              <a:spcBef>
                <a:spcPct val="0"/>
              </a:spcBef>
              <a:spcAft>
                <a:spcPct val="0"/>
              </a:spcAft>
              <a:defRPr sz="2800" b="1">
                <a:solidFill>
                  <a:schemeClr val="bg1"/>
                </a:solidFill>
                <a:latin typeface="Arial" charset="0"/>
              </a:defRPr>
            </a:lvl9pPr>
          </a:lstStyle>
          <a:p>
            <a:pPr marL="342900" indent="-342900" algn="ctr">
              <a:lnSpc>
                <a:spcPct val="90000"/>
              </a:lnSpc>
              <a:spcBef>
                <a:spcPct val="20000"/>
              </a:spcBef>
              <a:buClr>
                <a:schemeClr val="tx2"/>
              </a:buClr>
              <a:buSzPct val="115000"/>
            </a:pPr>
            <a:r>
              <a:rPr lang="fa-IR" sz="4400" cap="all" dirty="0" smtClean="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شكايات </a:t>
            </a:r>
            <a:r>
              <a:rPr lang="fa-IR" sz="44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و دعاوي </a:t>
            </a:r>
            <a:r>
              <a:rPr lang="fa-IR" sz="4400" cap="all" dirty="0" smtClean="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انتخاباتي</a:t>
            </a:r>
            <a:endParaRPr lang="en-US" sz="44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endParaRPr>
          </a:p>
        </p:txBody>
      </p:sp>
    </p:spTree>
    <p:extLst>
      <p:ext uri="{BB962C8B-B14F-4D97-AF65-F5344CB8AC3E}">
        <p14:creationId xmlns:p14="http://schemas.microsoft.com/office/powerpoint/2010/main" val="110923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down)">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60C644-A194-417B-B275-01CA40669B18}" type="slidenum">
              <a:rPr lang="en-US" smtClean="0"/>
              <a:pPr/>
              <a:t>43</a:t>
            </a:fld>
            <a:endParaRPr lang="en-US" dirty="0"/>
          </a:p>
        </p:txBody>
      </p:sp>
      <p:sp>
        <p:nvSpPr>
          <p:cNvPr id="6" name="Rectangle 3"/>
          <p:cNvSpPr txBox="1">
            <a:spLocks noChangeArrowheads="1"/>
          </p:cNvSpPr>
          <p:nvPr/>
        </p:nvSpPr>
        <p:spPr bwMode="auto">
          <a:xfrm>
            <a:off x="537592" y="2852936"/>
            <a:ext cx="7924800" cy="12144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342900" indent="-342900" algn="ctr" rtl="1">
              <a:lnSpc>
                <a:spcPct val="90000"/>
              </a:lnSpc>
              <a:spcBef>
                <a:spcPct val="20000"/>
              </a:spcBef>
              <a:buClr>
                <a:srgbClr val="CEEFFB"/>
              </a:buClr>
              <a:buSzPct val="115000"/>
            </a:pPr>
            <a:r>
              <a:rPr lang="fa-IR" sz="8000" kern="0" cap="all" dirty="0" smtClean="0">
                <a:ln w="0"/>
                <a:solidFill>
                  <a:srgbClr val="C1031E"/>
                </a:solidFill>
                <a:effectLst>
                  <a:glow rad="228600">
                    <a:srgbClr val="5AB14B">
                      <a:satMod val="175000"/>
                      <a:alpha val="40000"/>
                    </a:srgbClr>
                  </a:glow>
                  <a:reflection blurRad="12700" stA="50000" endPos="50000" dist="5000" dir="5400000" sy="-100000" rotWithShape="0"/>
                </a:effectLst>
                <a:latin typeface="IranNastaliq" pitchFamily="18" charset="0"/>
                <a:cs typeface="IranNastaliq" pitchFamily="18" charset="0"/>
              </a:rPr>
              <a:t>با تشكر</a:t>
            </a:r>
          </a:p>
        </p:txBody>
      </p:sp>
      <p:sp>
        <p:nvSpPr>
          <p:cNvPr id="7" name="Text Box 121"/>
          <p:cNvSpPr txBox="1">
            <a:spLocks noChangeArrowheads="1"/>
          </p:cNvSpPr>
          <p:nvPr/>
        </p:nvSpPr>
        <p:spPr bwMode="auto">
          <a:xfrm>
            <a:off x="6609177" y="405825"/>
            <a:ext cx="2571335" cy="523220"/>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800" dirty="0" smtClean="0">
                <a:solidFill>
                  <a:srgbClr val="FFC000"/>
                </a:solidFill>
                <a:latin typeface="IranNastaliq" pitchFamily="18" charset="0"/>
                <a:cs typeface="IranNastaliq" pitchFamily="18" charset="0"/>
              </a:rPr>
              <a:t>سازمان بسیج حقوقدانان</a:t>
            </a:r>
            <a:endParaRPr lang="en-US" sz="2800" dirty="0">
              <a:solidFill>
                <a:srgbClr val="FFC000"/>
              </a:solidFill>
              <a:latin typeface="IranNastaliq" pitchFamily="18" charset="0"/>
              <a:cs typeface="IranNastaliq" pitchFamily="18" charset="0"/>
            </a:endParaRPr>
          </a:p>
        </p:txBody>
      </p:sp>
      <p:sp>
        <p:nvSpPr>
          <p:cNvPr id="8" name="Text Box 122"/>
          <p:cNvSpPr txBox="1">
            <a:spLocks noChangeArrowheads="1"/>
          </p:cNvSpPr>
          <p:nvPr/>
        </p:nvSpPr>
        <p:spPr bwMode="auto">
          <a:xfrm>
            <a:off x="5580112" y="792163"/>
            <a:ext cx="2389584" cy="461665"/>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400" dirty="0" smtClean="0">
                <a:solidFill>
                  <a:srgbClr val="FF3300"/>
                </a:solidFill>
                <a:latin typeface="IranNastaliq" pitchFamily="18" charset="0"/>
                <a:cs typeface="IranNastaliq" pitchFamily="18" charset="0"/>
              </a:rPr>
              <a:t>تخلفات </a:t>
            </a:r>
            <a:r>
              <a:rPr lang="fa-IR" sz="2400" dirty="0">
                <a:solidFill>
                  <a:srgbClr val="FF3300"/>
                </a:solidFill>
                <a:latin typeface="IranNastaliq" pitchFamily="18" charset="0"/>
                <a:cs typeface="IranNastaliq" pitchFamily="18" charset="0"/>
              </a:rPr>
              <a:t>و جرايم </a:t>
            </a:r>
            <a:r>
              <a:rPr lang="fa-IR" sz="2400" dirty="0" smtClean="0">
                <a:solidFill>
                  <a:srgbClr val="FF3300"/>
                </a:solidFill>
                <a:latin typeface="IranNastaliq" pitchFamily="18" charset="0"/>
                <a:cs typeface="IranNastaliq" pitchFamily="18" charset="0"/>
              </a:rPr>
              <a:t>انتخاباتي</a:t>
            </a:r>
            <a:endParaRPr lang="en-US" sz="2400" dirty="0">
              <a:solidFill>
                <a:srgbClr val="FF3300"/>
              </a:solidFill>
              <a:latin typeface="IranNastaliq" pitchFamily="18" charset="0"/>
              <a:cs typeface="IranNastaliq" pitchFamily="18" charset="0"/>
            </a:endParaRPr>
          </a:p>
        </p:txBody>
      </p:sp>
      <p:sp>
        <p:nvSpPr>
          <p:cNvPr id="9" name="Rectangle 8"/>
          <p:cNvSpPr/>
          <p:nvPr/>
        </p:nvSpPr>
        <p:spPr>
          <a:xfrm>
            <a:off x="1504129" y="432834"/>
            <a:ext cx="2265364" cy="718658"/>
          </a:xfrm>
          <a:prstGeom prst="rect">
            <a:avLst/>
          </a:prstGeom>
        </p:spPr>
        <p:txBody>
          <a:bodyPr wrap="none">
            <a:spAutoFit/>
          </a:bodyPr>
          <a:lstStyle/>
          <a:p>
            <a:pPr marL="342900" indent="-342900" algn="ctr" rtl="1">
              <a:lnSpc>
                <a:spcPct val="90000"/>
              </a:lnSpc>
              <a:spcBef>
                <a:spcPct val="20000"/>
              </a:spcBef>
              <a:buClr>
                <a:srgbClr val="CEEFFB"/>
              </a:buClr>
              <a:buSzPct val="115000"/>
            </a:pPr>
            <a:r>
              <a:rPr lang="fa-IR" sz="3600" kern="0" cap="all" dirty="0">
                <a:ln w="0"/>
                <a:solidFill>
                  <a:srgbClr val="3F1F53"/>
                </a:solidFill>
                <a:effectLst>
                  <a:glow rad="228600">
                    <a:srgbClr val="5AB14B">
                      <a:satMod val="175000"/>
                      <a:alpha val="40000"/>
                    </a:srgbClr>
                  </a:glow>
                  <a:reflection blurRad="12700" stA="50000" endPos="50000" dist="5000" dir="5400000" sy="-100000" rotWithShape="0"/>
                </a:effectLst>
                <a:latin typeface="IranNastaliq" pitchFamily="18" charset="0"/>
                <a:cs typeface="IranNastaliq" pitchFamily="18" charset="0"/>
              </a:rPr>
              <a:t> </a:t>
            </a:r>
            <a:r>
              <a:rPr lang="fa-IR" sz="4400" b="1"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cs typeface="IranNastaliq" pitchFamily="18" charset="0"/>
              </a:rPr>
              <a:t>تخلفات و جرايم انتخاباتي</a:t>
            </a:r>
            <a:endParaRPr lang="fa-IR" sz="4800" b="1"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cs typeface="IranNastaliq" pitchFamily="18" charset="0"/>
            </a:endParaRPr>
          </a:p>
        </p:txBody>
      </p:sp>
    </p:spTree>
    <p:extLst>
      <p:ext uri="{BB962C8B-B14F-4D97-AF65-F5344CB8AC3E}">
        <p14:creationId xmlns:p14="http://schemas.microsoft.com/office/powerpoint/2010/main" val="276222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lgn="ctr"/>
            <a:r>
              <a:rPr lang="fa-IR" sz="4400" kern="12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کلیات</a:t>
            </a:r>
            <a:endParaRPr lang="en-US" sz="4400" kern="12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endParaRPr>
          </a:p>
        </p:txBody>
      </p:sp>
      <p:sp>
        <p:nvSpPr>
          <p:cNvPr id="64515" name="Rectangle 3"/>
          <p:cNvSpPr>
            <a:spLocks noGrp="1" noChangeArrowheads="1"/>
          </p:cNvSpPr>
          <p:nvPr>
            <p:ph type="body" idx="1"/>
          </p:nvPr>
        </p:nvSpPr>
        <p:spPr>
          <a:xfrm>
            <a:off x="457200" y="1315120"/>
            <a:ext cx="8363272" cy="4202112"/>
          </a:xfrm>
        </p:spPr>
        <p:txBody>
          <a:bodyPr/>
          <a:lstStyle/>
          <a:p>
            <a:pPr algn="just">
              <a:lnSpc>
                <a:spcPct val="90000"/>
              </a:lnSpc>
              <a:buNone/>
            </a:pPr>
            <a:endParaRPr lang="fa-IR" b="1" dirty="0" smtClean="0">
              <a:solidFill>
                <a:srgbClr val="FFC000"/>
              </a:solidFill>
              <a:effectLst>
                <a:outerShdw blurRad="38100" dist="38100" dir="2700000" algn="tl">
                  <a:srgbClr val="000000">
                    <a:alpha val="43137"/>
                  </a:srgbClr>
                </a:outerShdw>
              </a:effectLst>
              <a:cs typeface="B Nazanin" pitchFamily="2" charset="-78"/>
            </a:endParaRPr>
          </a:p>
          <a:p>
            <a:pPr algn="just">
              <a:lnSpc>
                <a:spcPct val="90000"/>
              </a:lnSpc>
              <a:buNone/>
            </a:pPr>
            <a:r>
              <a:rPr lang="fa-IR" b="1" dirty="0" smtClean="0">
                <a:solidFill>
                  <a:srgbClr val="FFC000"/>
                </a:solidFill>
                <a:effectLst>
                  <a:outerShdw blurRad="38100" dist="38100" dir="2700000" algn="tl">
                    <a:srgbClr val="000000">
                      <a:alpha val="43137"/>
                    </a:srgbClr>
                  </a:outerShdw>
                </a:effectLst>
                <a:cs typeface="B Nazanin" pitchFamily="2" charset="-78"/>
              </a:rPr>
              <a:t>تعريف جرم:</a:t>
            </a:r>
          </a:p>
          <a:p>
            <a:pPr algn="just">
              <a:lnSpc>
                <a:spcPct val="90000"/>
              </a:lnSpc>
              <a:buNone/>
            </a:pPr>
            <a:r>
              <a:rPr lang="fa-IR" b="1" dirty="0">
                <a:solidFill>
                  <a:schemeClr val="bg2"/>
                </a:solidFill>
                <a:latin typeface=" b lotus"/>
                <a:cs typeface="Lotus" pitchFamily="2" charset="-78"/>
              </a:rPr>
              <a:t> </a:t>
            </a:r>
            <a:r>
              <a:rPr lang="fa-IR" b="1" dirty="0" smtClean="0">
                <a:solidFill>
                  <a:schemeClr val="bg2"/>
                </a:solidFill>
                <a:latin typeface=" b lotus"/>
                <a:cs typeface="Lotus" pitchFamily="2" charset="-78"/>
              </a:rPr>
              <a:t> </a:t>
            </a:r>
            <a:r>
              <a:rPr lang="fa-IR" sz="2400" dirty="0" smtClean="0">
                <a:cs typeface="B Nazanin" pitchFamily="2" charset="-78"/>
              </a:rPr>
              <a:t>فعل </a:t>
            </a:r>
            <a:r>
              <a:rPr lang="fa-IR" sz="2400" dirty="0">
                <a:cs typeface="B Nazanin" pitchFamily="2" charset="-78"/>
              </a:rPr>
              <a:t>يا ترک فعلي است که براي آن مجازات تعيين شده است(ماده 2قانون مجازات اسلامي</a:t>
            </a:r>
            <a:r>
              <a:rPr lang="fa-IR" sz="2400" dirty="0" smtClean="0">
                <a:cs typeface="B Nazanin" pitchFamily="2" charset="-78"/>
              </a:rPr>
              <a:t>)</a:t>
            </a:r>
          </a:p>
          <a:p>
            <a:pPr algn="just">
              <a:lnSpc>
                <a:spcPct val="90000"/>
              </a:lnSpc>
              <a:buNone/>
            </a:pPr>
            <a:endParaRPr lang="fa-IR" b="1" dirty="0" smtClean="0">
              <a:solidFill>
                <a:srgbClr val="FFC000"/>
              </a:solidFill>
              <a:effectLst>
                <a:outerShdw blurRad="38100" dist="38100" dir="2700000" algn="tl">
                  <a:srgbClr val="000000">
                    <a:alpha val="43137"/>
                  </a:srgbClr>
                </a:outerShdw>
              </a:effectLst>
              <a:cs typeface="B Nazanin" pitchFamily="2" charset="-78"/>
            </a:endParaRPr>
          </a:p>
          <a:p>
            <a:pPr algn="just">
              <a:lnSpc>
                <a:spcPct val="90000"/>
              </a:lnSpc>
              <a:buNone/>
            </a:pPr>
            <a:r>
              <a:rPr lang="fa-IR" b="1" dirty="0" smtClean="0">
                <a:solidFill>
                  <a:srgbClr val="FFC000"/>
                </a:solidFill>
                <a:effectLst>
                  <a:outerShdw blurRad="38100" dist="38100" dir="2700000" algn="tl">
                    <a:srgbClr val="000000">
                      <a:alpha val="43137"/>
                    </a:srgbClr>
                  </a:outerShdw>
                </a:effectLst>
                <a:cs typeface="B Nazanin" pitchFamily="2" charset="-78"/>
              </a:rPr>
              <a:t>تعريف  تخلف :</a:t>
            </a:r>
          </a:p>
          <a:p>
            <a:pPr algn="just">
              <a:lnSpc>
                <a:spcPct val="90000"/>
              </a:lnSpc>
              <a:buNone/>
            </a:pPr>
            <a:r>
              <a:rPr lang="fa-IR" sz="2400" dirty="0" smtClean="0">
                <a:cs typeface="B Nazanin" pitchFamily="2" charset="-78"/>
              </a:rPr>
              <a:t>  تجاوز </a:t>
            </a:r>
            <a:r>
              <a:rPr lang="fa-IR" sz="2400" dirty="0">
                <a:cs typeface="B Nazanin" pitchFamily="2" charset="-78"/>
              </a:rPr>
              <a:t>مامور دولت يا ديگر نهادهاي حاکميتي از مقررات اداري، در حين انجام وظيفه مي‌باشد</a:t>
            </a:r>
          </a:p>
          <a:p>
            <a:pPr algn="just">
              <a:lnSpc>
                <a:spcPct val="90000"/>
              </a:lnSpc>
              <a:buNone/>
            </a:pPr>
            <a:endParaRPr lang="en-US" b="1" dirty="0" smtClean="0">
              <a:solidFill>
                <a:srgbClr val="FFC000"/>
              </a:solidFill>
              <a:effectLst>
                <a:outerShdw blurRad="38100" dist="38100" dir="2700000" algn="tl">
                  <a:srgbClr val="000000">
                    <a:alpha val="43137"/>
                  </a:srgbClr>
                </a:outerShdw>
              </a:effectLst>
              <a:cs typeface="B Nazanin" pitchFamily="2" charset="-78"/>
            </a:endParaRPr>
          </a:p>
          <a:p>
            <a:pPr marL="0" indent="0" algn="just">
              <a:lnSpc>
                <a:spcPct val="90000"/>
              </a:lnSpc>
              <a:buNone/>
            </a:pPr>
            <a:endParaRPr lang="fa-IR" sz="2400" dirty="0" smtClean="0">
              <a:cs typeface="B Nazanin" pitchFamily="2" charset="-78"/>
            </a:endParaRPr>
          </a:p>
        </p:txBody>
      </p:sp>
      <p:sp>
        <p:nvSpPr>
          <p:cNvPr id="7" name="Slide Number Placeholder 6"/>
          <p:cNvSpPr>
            <a:spLocks noGrp="1"/>
          </p:cNvSpPr>
          <p:nvPr>
            <p:ph type="sldNum" sz="quarter" idx="12"/>
          </p:nvPr>
        </p:nvSpPr>
        <p:spPr/>
        <p:txBody>
          <a:bodyPr/>
          <a:lstStyle/>
          <a:p>
            <a:fld id="{9360C644-A194-417B-B275-01CA40669B18}" type="slidenum">
              <a:rPr lang="en-US" smtClean="0"/>
              <a:pPr/>
              <a:t>5</a:t>
            </a:fld>
            <a:endParaRPr lang="en-US"/>
          </a:p>
        </p:txBody>
      </p:sp>
      <p:sp>
        <p:nvSpPr>
          <p:cNvPr id="8" name="Text Box 121"/>
          <p:cNvSpPr txBox="1">
            <a:spLocks noChangeArrowheads="1"/>
          </p:cNvSpPr>
          <p:nvPr/>
        </p:nvSpPr>
        <p:spPr bwMode="auto">
          <a:xfrm>
            <a:off x="6609177" y="405825"/>
            <a:ext cx="2571335" cy="523220"/>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800" dirty="0" smtClean="0">
                <a:solidFill>
                  <a:srgbClr val="FFC000"/>
                </a:solidFill>
                <a:latin typeface="IranNastaliq" pitchFamily="18" charset="0"/>
                <a:cs typeface="IranNastaliq" pitchFamily="18" charset="0"/>
              </a:rPr>
              <a:t>سازمان بسیج حقوقدانان</a:t>
            </a:r>
            <a:endParaRPr lang="en-US" sz="2800" dirty="0">
              <a:solidFill>
                <a:srgbClr val="FFC000"/>
              </a:solidFill>
              <a:latin typeface="IranNastaliq" pitchFamily="18" charset="0"/>
              <a:cs typeface="IranNastaliq" pitchFamily="18" charset="0"/>
            </a:endParaRPr>
          </a:p>
        </p:txBody>
      </p:sp>
      <p:sp>
        <p:nvSpPr>
          <p:cNvPr id="9" name="Text Box 122"/>
          <p:cNvSpPr txBox="1">
            <a:spLocks noChangeArrowheads="1"/>
          </p:cNvSpPr>
          <p:nvPr/>
        </p:nvSpPr>
        <p:spPr bwMode="auto">
          <a:xfrm>
            <a:off x="5580112" y="792163"/>
            <a:ext cx="2389584" cy="461665"/>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400" dirty="0" smtClean="0">
                <a:solidFill>
                  <a:srgbClr val="FF3300"/>
                </a:solidFill>
                <a:latin typeface="IranNastaliq" pitchFamily="18" charset="0"/>
                <a:cs typeface="IranNastaliq" pitchFamily="18" charset="0"/>
              </a:rPr>
              <a:t>تخلفات </a:t>
            </a:r>
            <a:r>
              <a:rPr lang="fa-IR" sz="2400" dirty="0">
                <a:solidFill>
                  <a:srgbClr val="FF3300"/>
                </a:solidFill>
                <a:latin typeface="IranNastaliq" pitchFamily="18" charset="0"/>
                <a:cs typeface="IranNastaliq" pitchFamily="18" charset="0"/>
              </a:rPr>
              <a:t>و جرايم </a:t>
            </a:r>
            <a:r>
              <a:rPr lang="fa-IR" sz="2400" dirty="0" smtClean="0">
                <a:solidFill>
                  <a:srgbClr val="FF3300"/>
                </a:solidFill>
                <a:latin typeface="IranNastaliq" pitchFamily="18" charset="0"/>
                <a:cs typeface="IranNastaliq" pitchFamily="18" charset="0"/>
              </a:rPr>
              <a:t>انتخاباتي</a:t>
            </a:r>
            <a:endParaRPr lang="en-US" sz="2400" dirty="0">
              <a:solidFill>
                <a:srgbClr val="FF3300"/>
              </a:solidFill>
              <a:latin typeface="IranNastaliq" pitchFamily="18" charset="0"/>
              <a:cs typeface="IranNastaliq"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51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451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45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lnSpc>
                <a:spcPct val="90000"/>
              </a:lnSpc>
              <a:buNone/>
            </a:pPr>
            <a:endParaRPr lang="fa-IR" sz="2300" dirty="0" smtClean="0">
              <a:solidFill>
                <a:srgbClr val="C00000"/>
              </a:solidFill>
              <a:cs typeface="B Nazanin" pitchFamily="2" charset="-78"/>
            </a:endParaRPr>
          </a:p>
          <a:p>
            <a:pPr marL="0" indent="0" algn="just">
              <a:lnSpc>
                <a:spcPct val="90000"/>
              </a:lnSpc>
              <a:buNone/>
            </a:pPr>
            <a:r>
              <a:rPr lang="fa-IR" sz="2400" b="1" dirty="0">
                <a:solidFill>
                  <a:srgbClr val="FFC000"/>
                </a:solidFill>
                <a:effectLst>
                  <a:outerShdw blurRad="38100" dist="38100" dir="2700000" algn="tl">
                    <a:srgbClr val="000000">
                      <a:alpha val="43137"/>
                    </a:srgbClr>
                  </a:outerShdw>
                </a:effectLst>
                <a:cs typeface="B Nazanin" pitchFamily="2" charset="-78"/>
              </a:rPr>
              <a:t>تفاوت‌ها</a:t>
            </a:r>
            <a:r>
              <a:rPr lang="fa-IR" sz="2400" b="1" dirty="0" smtClean="0">
                <a:solidFill>
                  <a:srgbClr val="FFC000"/>
                </a:solidFill>
                <a:effectLst>
                  <a:outerShdw blurRad="38100" dist="38100" dir="2700000" algn="tl">
                    <a:srgbClr val="000000">
                      <a:alpha val="43137"/>
                    </a:srgbClr>
                  </a:outerShdw>
                </a:effectLst>
                <a:cs typeface="B Nazanin" pitchFamily="2" charset="-78"/>
              </a:rPr>
              <a:t>:</a:t>
            </a:r>
          </a:p>
          <a:p>
            <a:pPr marL="0" indent="0" algn="just">
              <a:lnSpc>
                <a:spcPct val="90000"/>
              </a:lnSpc>
              <a:buNone/>
            </a:pPr>
            <a:endParaRPr lang="fa-IR" sz="2400" b="1" dirty="0">
              <a:solidFill>
                <a:srgbClr val="FFC000"/>
              </a:solidFill>
              <a:effectLst>
                <a:outerShdw blurRad="38100" dist="38100" dir="2700000" algn="tl">
                  <a:srgbClr val="000000">
                    <a:alpha val="43137"/>
                  </a:srgbClr>
                </a:outerShdw>
              </a:effectLst>
              <a:cs typeface="B Nazanin" pitchFamily="2" charset="-78"/>
            </a:endParaRPr>
          </a:p>
          <a:p>
            <a:pPr marL="0" indent="0">
              <a:buNone/>
            </a:pPr>
            <a:r>
              <a:rPr lang="fa-IR" sz="2400" dirty="0">
                <a:cs typeface="B Nazanin" pitchFamily="2" charset="-78"/>
              </a:rPr>
              <a:t>1- هدف از مقابله با جرم دفاع از نظم عمومي است و هدف از وضع تخلفات اداري صيانت از حقوق دولت و حفظ نظم سازمان متبوعه مامور دولت مي­باشد</a:t>
            </a:r>
          </a:p>
          <a:p>
            <a:pPr marL="0" indent="0">
              <a:buNone/>
            </a:pPr>
            <a:r>
              <a:rPr lang="fa-IR" sz="2400" dirty="0">
                <a:cs typeface="B Nazanin" pitchFamily="2" charset="-78"/>
              </a:rPr>
              <a:t>2- جرم از طريق دادگاه 1رسيدگي مي شود اما رسيدگي به تخلفات در صلاحيت هيات‌هاي رسيدگي به تخلفات اداري مي‌باشد.</a:t>
            </a:r>
          </a:p>
          <a:p>
            <a:pPr marL="0" indent="0">
              <a:buNone/>
            </a:pPr>
            <a:r>
              <a:rPr lang="fa-IR" sz="2400" dirty="0">
                <a:cs typeface="B Nazanin" pitchFamily="2" charset="-78"/>
              </a:rPr>
              <a:t>3- تخلفات تنها خاص كارمندان و نهادهاي دولتي و اداري است در صورتي كه جرايم، كليه ساكنان كشور مي‌شود</a:t>
            </a:r>
          </a:p>
          <a:p>
            <a:pPr marL="0" indent="0">
              <a:buNone/>
            </a:pPr>
            <a:r>
              <a:rPr lang="fa-IR" sz="2400" dirty="0">
                <a:cs typeface="B Nazanin" pitchFamily="2" charset="-78"/>
              </a:rPr>
              <a:t>4- مجازات وضمانت اجراي جرايم شديدتر از تنبيهات تخلفات اداري مي‌باشد.</a:t>
            </a:r>
          </a:p>
          <a:p>
            <a:pPr marL="0" indent="0">
              <a:buNone/>
            </a:pPr>
            <a:endParaRPr lang="fa-IR" sz="2300" dirty="0"/>
          </a:p>
        </p:txBody>
      </p:sp>
      <p:sp>
        <p:nvSpPr>
          <p:cNvPr id="4" name="Rectangle 2"/>
          <p:cNvSpPr>
            <a:spLocks noGrp="1" noChangeArrowheads="1"/>
          </p:cNvSpPr>
          <p:nvPr>
            <p:ph type="title"/>
          </p:nvPr>
        </p:nvSpPr>
        <p:spPr>
          <a:xfrm>
            <a:off x="381000" y="504825"/>
            <a:ext cx="4953000" cy="563563"/>
          </a:xfrm>
        </p:spPr>
        <p:txBody>
          <a:bodyPr/>
          <a:lstStyle/>
          <a:p>
            <a:pPr algn="ctr"/>
            <a:r>
              <a:rPr lang="fa-IR" sz="4400" kern="12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کلیات</a:t>
            </a:r>
            <a:endParaRPr lang="en-US" sz="4400" kern="12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endParaRPr>
          </a:p>
        </p:txBody>
      </p:sp>
      <p:sp>
        <p:nvSpPr>
          <p:cNvPr id="7" name="Slide Number Placeholder 6"/>
          <p:cNvSpPr>
            <a:spLocks noGrp="1"/>
          </p:cNvSpPr>
          <p:nvPr>
            <p:ph type="sldNum" sz="quarter" idx="12"/>
          </p:nvPr>
        </p:nvSpPr>
        <p:spPr/>
        <p:txBody>
          <a:bodyPr/>
          <a:lstStyle/>
          <a:p>
            <a:fld id="{4863A47E-1530-4517-A978-08FFE6FED912}" type="slidenum">
              <a:rPr lang="en-US" smtClean="0"/>
              <a:pPr/>
              <a:t>6</a:t>
            </a:fld>
            <a:endParaRPr lang="en-US" dirty="0"/>
          </a:p>
        </p:txBody>
      </p:sp>
      <p:sp>
        <p:nvSpPr>
          <p:cNvPr id="8" name="Text Box 121"/>
          <p:cNvSpPr txBox="1">
            <a:spLocks noChangeArrowheads="1"/>
          </p:cNvSpPr>
          <p:nvPr/>
        </p:nvSpPr>
        <p:spPr bwMode="auto">
          <a:xfrm>
            <a:off x="6609177" y="405825"/>
            <a:ext cx="2571335" cy="523220"/>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800" dirty="0" smtClean="0">
                <a:solidFill>
                  <a:srgbClr val="FFC000"/>
                </a:solidFill>
                <a:latin typeface="IranNastaliq" pitchFamily="18" charset="0"/>
                <a:cs typeface="IranNastaliq" pitchFamily="18" charset="0"/>
              </a:rPr>
              <a:t>سازمان بسیج حقوقدانان</a:t>
            </a:r>
            <a:endParaRPr lang="en-US" sz="2800" dirty="0">
              <a:solidFill>
                <a:srgbClr val="FFC000"/>
              </a:solidFill>
              <a:latin typeface="IranNastaliq" pitchFamily="18" charset="0"/>
              <a:cs typeface="IranNastaliq" pitchFamily="18" charset="0"/>
            </a:endParaRPr>
          </a:p>
        </p:txBody>
      </p:sp>
      <p:sp>
        <p:nvSpPr>
          <p:cNvPr id="9" name="Text Box 122"/>
          <p:cNvSpPr txBox="1">
            <a:spLocks noChangeArrowheads="1"/>
          </p:cNvSpPr>
          <p:nvPr/>
        </p:nvSpPr>
        <p:spPr bwMode="auto">
          <a:xfrm>
            <a:off x="5580112" y="792163"/>
            <a:ext cx="2389584" cy="461665"/>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400" dirty="0" smtClean="0">
                <a:solidFill>
                  <a:srgbClr val="FF3300"/>
                </a:solidFill>
                <a:latin typeface="IranNastaliq" pitchFamily="18" charset="0"/>
                <a:cs typeface="IranNastaliq" pitchFamily="18" charset="0"/>
              </a:rPr>
              <a:t>تخلفات </a:t>
            </a:r>
            <a:r>
              <a:rPr lang="fa-IR" sz="2400" dirty="0">
                <a:solidFill>
                  <a:srgbClr val="FF3300"/>
                </a:solidFill>
                <a:latin typeface="IranNastaliq" pitchFamily="18" charset="0"/>
                <a:cs typeface="IranNastaliq" pitchFamily="18" charset="0"/>
              </a:rPr>
              <a:t>و جرايم </a:t>
            </a:r>
            <a:r>
              <a:rPr lang="fa-IR" sz="2400" dirty="0" smtClean="0">
                <a:solidFill>
                  <a:srgbClr val="FF3300"/>
                </a:solidFill>
                <a:latin typeface="IranNastaliq" pitchFamily="18" charset="0"/>
                <a:cs typeface="IranNastaliq" pitchFamily="18" charset="0"/>
              </a:rPr>
              <a:t>انتخاباتي</a:t>
            </a:r>
            <a:endParaRPr lang="en-US" sz="2400" dirty="0">
              <a:solidFill>
                <a:srgbClr val="FF3300"/>
              </a:solidFill>
              <a:latin typeface="IranNastaliq" pitchFamily="18" charset="0"/>
              <a:cs typeface="IranNastaliq"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None/>
            </a:pPr>
            <a:r>
              <a:rPr lang="fa-IR" sz="2800" b="1" kern="1200" dirty="0" smtClean="0">
                <a:solidFill>
                  <a:schemeClr val="folHlink"/>
                </a:solidFill>
                <a:effectLst>
                  <a:outerShdw blurRad="38100" dist="38100" dir="2700000" algn="tl">
                    <a:srgbClr val="000000">
                      <a:alpha val="43137"/>
                    </a:srgbClr>
                  </a:outerShdw>
                </a:effectLst>
                <a:latin typeface="Arial" charset="0"/>
                <a:cs typeface="B Nazanin" pitchFamily="2" charset="-78"/>
              </a:rPr>
              <a:t>عناصرتشکيل‌دهنده</a:t>
            </a:r>
            <a:endParaRPr lang="en-US" sz="2800" b="1" kern="1200" dirty="0">
              <a:solidFill>
                <a:schemeClr val="folHlink"/>
              </a:solidFill>
              <a:effectLst>
                <a:outerShdw blurRad="38100" dist="38100" dir="2700000" algn="tl">
                  <a:srgbClr val="000000">
                    <a:alpha val="43137"/>
                  </a:srgbClr>
                </a:outerShdw>
              </a:effectLst>
              <a:latin typeface="Arial" charset="0"/>
              <a:cs typeface="B Nazanin" pitchFamily="2" charset="-78"/>
            </a:endParaRPr>
          </a:p>
          <a:p>
            <a:pPr marL="0" indent="0">
              <a:buNone/>
            </a:pPr>
            <a:r>
              <a:rPr lang="fa-IR" sz="2800" b="1" kern="1200" dirty="0">
                <a:solidFill>
                  <a:schemeClr val="folHlink"/>
                </a:solidFill>
                <a:effectLst>
                  <a:outerShdw blurRad="38100" dist="38100" dir="2700000" algn="tl">
                    <a:srgbClr val="000000">
                      <a:alpha val="43137"/>
                    </a:srgbClr>
                  </a:outerShdw>
                </a:effectLst>
                <a:latin typeface="Arial" charset="0"/>
                <a:cs typeface="B Nazanin" pitchFamily="2" charset="-78"/>
              </a:rPr>
              <a:t>عنصرقانوني </a:t>
            </a:r>
            <a:r>
              <a:rPr lang="fa-IR" sz="2800" b="1" kern="1200" dirty="0" smtClean="0">
                <a:solidFill>
                  <a:schemeClr val="folHlink"/>
                </a:solidFill>
                <a:effectLst>
                  <a:outerShdw blurRad="38100" dist="38100" dir="2700000" algn="tl">
                    <a:srgbClr val="000000">
                      <a:alpha val="43137"/>
                    </a:srgbClr>
                  </a:outerShdw>
                </a:effectLst>
                <a:latin typeface="Arial" charset="0"/>
                <a:cs typeface="B Nazanin" pitchFamily="2" charset="-78"/>
              </a:rPr>
              <a:t>: </a:t>
            </a:r>
            <a:r>
              <a:rPr lang="fa-IR" sz="2400" dirty="0" smtClean="0">
                <a:cs typeface="B Nazanin" pitchFamily="2" charset="-78"/>
              </a:rPr>
              <a:t>تعريفي </a:t>
            </a:r>
            <a:r>
              <a:rPr lang="fa-IR" sz="2400" dirty="0">
                <a:cs typeface="B Nazanin" pitchFamily="2" charset="-78"/>
              </a:rPr>
              <a:t>که قانونگذار از جرم و تخلف کرده است و به صورت متن قانون تصويب شده است</a:t>
            </a:r>
            <a:r>
              <a:rPr lang="fa-IR" sz="2400" dirty="0" smtClean="0"/>
              <a:t>.</a:t>
            </a:r>
          </a:p>
          <a:p>
            <a:pPr marL="723900" indent="0">
              <a:buNone/>
            </a:pPr>
            <a:r>
              <a:rPr lang="fa-IR" sz="2400" dirty="0">
                <a:cs typeface="B Nazanin" pitchFamily="2" charset="-78"/>
              </a:rPr>
              <a:t>مهمترين قوانين مرتبط با جرايم و تخلفات انتخاباتي عبارتند از : </a:t>
            </a:r>
          </a:p>
          <a:p>
            <a:pPr marL="723900" indent="0">
              <a:buNone/>
            </a:pPr>
            <a:r>
              <a:rPr lang="fa-IR" sz="2400" dirty="0">
                <a:cs typeface="B Nazanin" pitchFamily="2" charset="-78"/>
              </a:rPr>
              <a:t>1- قانون انتخابات رياست جمهوري </a:t>
            </a:r>
            <a:r>
              <a:rPr lang="fa-IR" sz="2400" dirty="0" smtClean="0">
                <a:cs typeface="B Nazanin" pitchFamily="2" charset="-78"/>
              </a:rPr>
              <a:t>مصوب 1364 با اصلاحات بعدی</a:t>
            </a:r>
            <a:endParaRPr lang="fa-IR" sz="2400" dirty="0">
              <a:cs typeface="B Nazanin" pitchFamily="2" charset="-78"/>
            </a:endParaRPr>
          </a:p>
          <a:p>
            <a:pPr marL="723900" indent="0">
              <a:buNone/>
            </a:pPr>
            <a:r>
              <a:rPr lang="fa-IR" sz="2400" dirty="0">
                <a:cs typeface="B Nazanin" pitchFamily="2" charset="-78"/>
              </a:rPr>
              <a:t>2- قانون انتخابات مجلس شوراي </a:t>
            </a:r>
            <a:r>
              <a:rPr lang="fa-IR" sz="2400" dirty="0" smtClean="0">
                <a:cs typeface="B Nazanin" pitchFamily="2" charset="-78"/>
              </a:rPr>
              <a:t>اسلامي مصوب 1378 </a:t>
            </a:r>
            <a:endParaRPr lang="fa-IR" sz="2400" dirty="0">
              <a:cs typeface="B Nazanin" pitchFamily="2" charset="-78"/>
            </a:endParaRPr>
          </a:p>
          <a:p>
            <a:pPr marL="723900" indent="0">
              <a:buNone/>
            </a:pPr>
            <a:r>
              <a:rPr lang="fa-IR" sz="2400" dirty="0">
                <a:cs typeface="B Nazanin" pitchFamily="2" charset="-78"/>
              </a:rPr>
              <a:t>3- قانون انتخابات مجلس خبرگان </a:t>
            </a:r>
            <a:r>
              <a:rPr lang="fa-IR" sz="2400" dirty="0" smtClean="0">
                <a:cs typeface="B Nazanin" pitchFamily="2" charset="-78"/>
              </a:rPr>
              <a:t>رهبري 1359</a:t>
            </a:r>
            <a:endParaRPr lang="fa-IR" sz="2400" dirty="0">
              <a:cs typeface="B Nazanin" pitchFamily="2" charset="-78"/>
            </a:endParaRPr>
          </a:p>
          <a:p>
            <a:pPr marL="0" indent="0">
              <a:buNone/>
            </a:pPr>
            <a:r>
              <a:rPr lang="fa-IR" sz="2800" b="1" kern="1200" dirty="0">
                <a:solidFill>
                  <a:schemeClr val="folHlink"/>
                </a:solidFill>
                <a:effectLst>
                  <a:outerShdw blurRad="38100" dist="38100" dir="2700000" algn="tl">
                    <a:srgbClr val="000000">
                      <a:alpha val="43137"/>
                    </a:srgbClr>
                  </a:outerShdw>
                </a:effectLst>
                <a:latin typeface="Arial" charset="0"/>
                <a:cs typeface="B Nazanin" pitchFamily="2" charset="-78"/>
              </a:rPr>
              <a:t>عنصرمادي</a:t>
            </a:r>
            <a:r>
              <a:rPr lang="fa-IR" sz="2400" dirty="0"/>
              <a:t> </a:t>
            </a:r>
            <a:r>
              <a:rPr lang="fa-IR" sz="2800" b="1" kern="1200" dirty="0">
                <a:solidFill>
                  <a:schemeClr val="folHlink"/>
                </a:solidFill>
                <a:effectLst>
                  <a:outerShdw blurRad="38100" dist="38100" dir="2700000" algn="tl">
                    <a:srgbClr val="000000">
                      <a:alpha val="43137"/>
                    </a:srgbClr>
                  </a:outerShdw>
                </a:effectLst>
                <a:latin typeface="Arial" charset="0"/>
                <a:cs typeface="B Nazanin" pitchFamily="2" charset="-78"/>
              </a:rPr>
              <a:t>:</a:t>
            </a:r>
            <a:r>
              <a:rPr lang="fa-IR" sz="2400" dirty="0"/>
              <a:t> </a:t>
            </a:r>
            <a:r>
              <a:rPr lang="fa-IR" sz="2400" dirty="0">
                <a:cs typeface="B Nazanin" pitchFamily="2" charset="-78"/>
              </a:rPr>
              <a:t>رفتار مادی و محسوس مرتکب که در عالم خارج تجلی می‌یابد</a:t>
            </a:r>
            <a:r>
              <a:rPr lang="fa-IR" sz="2400" dirty="0"/>
              <a:t>.</a:t>
            </a:r>
          </a:p>
          <a:p>
            <a:pPr marL="0" indent="0">
              <a:buNone/>
            </a:pPr>
            <a:r>
              <a:rPr lang="fa-IR" sz="2800" b="1" kern="1200" dirty="0">
                <a:solidFill>
                  <a:schemeClr val="folHlink"/>
                </a:solidFill>
                <a:effectLst>
                  <a:outerShdw blurRad="38100" dist="38100" dir="2700000" algn="tl">
                    <a:srgbClr val="000000">
                      <a:alpha val="43137"/>
                    </a:srgbClr>
                  </a:outerShdw>
                </a:effectLst>
                <a:latin typeface="Arial" charset="0"/>
                <a:cs typeface="B Nazanin" pitchFamily="2" charset="-78"/>
              </a:rPr>
              <a:t>عنصرمعنوي : </a:t>
            </a:r>
            <a:r>
              <a:rPr lang="fa-IR" sz="2400" dirty="0">
                <a:cs typeface="B Nazanin" pitchFamily="2" charset="-78"/>
              </a:rPr>
              <a:t>داشتن علم و عمد درهنگام ارتکاب جرم يا تخلف.</a:t>
            </a:r>
            <a:endParaRPr lang="en-US" sz="2400" dirty="0">
              <a:cs typeface="B Nazanin" pitchFamily="2" charset="-78"/>
            </a:endParaRPr>
          </a:p>
        </p:txBody>
      </p:sp>
      <p:sp>
        <p:nvSpPr>
          <p:cNvPr id="7" name="Slide Number Placeholder 6"/>
          <p:cNvSpPr>
            <a:spLocks noGrp="1"/>
          </p:cNvSpPr>
          <p:nvPr>
            <p:ph type="sldNum" sz="quarter" idx="12"/>
          </p:nvPr>
        </p:nvSpPr>
        <p:spPr/>
        <p:txBody>
          <a:bodyPr/>
          <a:lstStyle/>
          <a:p>
            <a:fld id="{9360C644-A194-417B-B275-01CA40669B18}" type="slidenum">
              <a:rPr lang="en-US" smtClean="0"/>
              <a:pPr/>
              <a:t>7</a:t>
            </a:fld>
            <a:endParaRPr lang="en-US"/>
          </a:p>
        </p:txBody>
      </p:sp>
      <p:sp>
        <p:nvSpPr>
          <p:cNvPr id="8" name="Text Box 121"/>
          <p:cNvSpPr txBox="1">
            <a:spLocks noChangeArrowheads="1"/>
          </p:cNvSpPr>
          <p:nvPr/>
        </p:nvSpPr>
        <p:spPr bwMode="auto">
          <a:xfrm>
            <a:off x="6609177" y="405825"/>
            <a:ext cx="2571335" cy="523220"/>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800" dirty="0" smtClean="0">
                <a:solidFill>
                  <a:srgbClr val="FFC000"/>
                </a:solidFill>
                <a:latin typeface="IranNastaliq" pitchFamily="18" charset="0"/>
                <a:cs typeface="IranNastaliq" pitchFamily="18" charset="0"/>
              </a:rPr>
              <a:t>سازمان بسیج حقوقدانان</a:t>
            </a:r>
            <a:endParaRPr lang="en-US" sz="2800" dirty="0">
              <a:solidFill>
                <a:srgbClr val="FFC000"/>
              </a:solidFill>
              <a:latin typeface="IranNastaliq" pitchFamily="18" charset="0"/>
              <a:cs typeface="IranNastaliq" pitchFamily="18" charset="0"/>
            </a:endParaRPr>
          </a:p>
        </p:txBody>
      </p:sp>
      <p:sp>
        <p:nvSpPr>
          <p:cNvPr id="9" name="Text Box 122"/>
          <p:cNvSpPr txBox="1">
            <a:spLocks noChangeArrowheads="1"/>
          </p:cNvSpPr>
          <p:nvPr/>
        </p:nvSpPr>
        <p:spPr bwMode="auto">
          <a:xfrm>
            <a:off x="5580112" y="792163"/>
            <a:ext cx="2389584" cy="461665"/>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400" dirty="0" smtClean="0">
                <a:solidFill>
                  <a:srgbClr val="FF3300"/>
                </a:solidFill>
                <a:latin typeface="IranNastaliq" pitchFamily="18" charset="0"/>
                <a:cs typeface="IranNastaliq" pitchFamily="18" charset="0"/>
              </a:rPr>
              <a:t>تخلفات </a:t>
            </a:r>
            <a:r>
              <a:rPr lang="fa-IR" sz="2400" dirty="0">
                <a:solidFill>
                  <a:srgbClr val="FF3300"/>
                </a:solidFill>
                <a:latin typeface="IranNastaliq" pitchFamily="18" charset="0"/>
                <a:cs typeface="IranNastaliq" pitchFamily="18" charset="0"/>
              </a:rPr>
              <a:t>و جرايم </a:t>
            </a:r>
            <a:r>
              <a:rPr lang="fa-IR" sz="2400" dirty="0" smtClean="0">
                <a:solidFill>
                  <a:srgbClr val="FF3300"/>
                </a:solidFill>
                <a:latin typeface="IranNastaliq" pitchFamily="18" charset="0"/>
                <a:cs typeface="IranNastaliq" pitchFamily="18" charset="0"/>
              </a:rPr>
              <a:t>انتخاباتي</a:t>
            </a:r>
            <a:endParaRPr lang="en-US" sz="2400" dirty="0">
              <a:solidFill>
                <a:srgbClr val="FF3300"/>
              </a:solidFill>
              <a:latin typeface="IranNastaliq" pitchFamily="18" charset="0"/>
              <a:cs typeface="IranNastaliq" pitchFamily="18" charset="0"/>
            </a:endParaRPr>
          </a:p>
        </p:txBody>
      </p:sp>
      <p:sp>
        <p:nvSpPr>
          <p:cNvPr id="11" name="Rectangle 2"/>
          <p:cNvSpPr>
            <a:spLocks noGrp="1" noChangeArrowheads="1"/>
          </p:cNvSpPr>
          <p:nvPr>
            <p:ph type="title"/>
          </p:nvPr>
        </p:nvSpPr>
        <p:spPr>
          <a:xfrm>
            <a:off x="381000" y="504825"/>
            <a:ext cx="4953000" cy="563563"/>
          </a:xfrm>
        </p:spPr>
        <p:txBody>
          <a:bodyPr/>
          <a:lstStyle/>
          <a:p>
            <a:pPr algn="ctr"/>
            <a:r>
              <a:rPr lang="fa-IR" sz="4400" kern="12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کلیات</a:t>
            </a:r>
            <a:endParaRPr lang="en-US" sz="4400" kern="12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570492" y="2862626"/>
            <a:ext cx="7924800" cy="12144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342900" indent="-342900" algn="ctr" rtl="1">
              <a:lnSpc>
                <a:spcPct val="90000"/>
              </a:lnSpc>
              <a:spcBef>
                <a:spcPct val="20000"/>
              </a:spcBef>
              <a:buClr>
                <a:schemeClr val="tx2"/>
              </a:buClr>
              <a:buSzPct val="115000"/>
            </a:pPr>
            <a:r>
              <a:rPr lang="fa-IR" sz="4000" b="1" kern="0" cap="all" dirty="0" smtClean="0">
                <a:ln w="0"/>
                <a:solidFill>
                  <a:schemeClr val="bg1">
                    <a:lumMod val="20000"/>
                    <a:lumOff val="80000"/>
                  </a:schemeClr>
                </a:solidFill>
                <a:effectLst>
                  <a:glow rad="228600">
                    <a:schemeClr val="accent2">
                      <a:satMod val="175000"/>
                      <a:alpha val="40000"/>
                    </a:schemeClr>
                  </a:glow>
                  <a:reflection blurRad="12700" stA="50000" endPos="50000" dist="5000" dir="5400000" sy="-100000" rotWithShape="0"/>
                </a:effectLst>
                <a:latin typeface="+mn-lt"/>
                <a:cs typeface="B Nazanin" pitchFamily="2" charset="-78"/>
              </a:rPr>
              <a:t>2- جرايم </a:t>
            </a:r>
            <a:r>
              <a:rPr lang="fa-IR" sz="4000" b="1" kern="0" cap="all" dirty="0">
                <a:ln w="0"/>
                <a:solidFill>
                  <a:schemeClr val="bg1">
                    <a:lumMod val="20000"/>
                    <a:lumOff val="80000"/>
                  </a:schemeClr>
                </a:solidFill>
                <a:effectLst>
                  <a:glow rad="228600">
                    <a:schemeClr val="accent2">
                      <a:satMod val="175000"/>
                      <a:alpha val="40000"/>
                    </a:schemeClr>
                  </a:glow>
                  <a:reflection blurRad="12700" stA="50000" endPos="50000" dist="5000" dir="5400000" sy="-100000" rotWithShape="0"/>
                </a:effectLst>
                <a:latin typeface="+mn-lt"/>
                <a:cs typeface="B Nazanin" pitchFamily="2" charset="-78"/>
              </a:rPr>
              <a:t>و تخلفات انتخاباتي</a:t>
            </a:r>
            <a:endParaRPr lang="en-US" sz="4000" b="1" kern="0" cap="all" dirty="0">
              <a:ln w="0"/>
              <a:solidFill>
                <a:schemeClr val="bg1">
                  <a:lumMod val="20000"/>
                  <a:lumOff val="80000"/>
                </a:schemeClr>
              </a:solidFill>
              <a:effectLst>
                <a:glow rad="228600">
                  <a:schemeClr val="accent2">
                    <a:satMod val="175000"/>
                    <a:alpha val="40000"/>
                  </a:schemeClr>
                </a:glow>
                <a:reflection blurRad="12700" stA="50000" endPos="50000" dist="5000" dir="5400000" sy="-100000" rotWithShape="0"/>
              </a:effectLst>
              <a:latin typeface="+mn-lt"/>
              <a:cs typeface="B Nazanin" pitchFamily="2" charset="-78"/>
            </a:endParaRPr>
          </a:p>
        </p:txBody>
      </p:sp>
      <p:sp>
        <p:nvSpPr>
          <p:cNvPr id="4" name="Rectangle 2"/>
          <p:cNvSpPr>
            <a:spLocks noGrp="1" noChangeArrowheads="1"/>
          </p:cNvSpPr>
          <p:nvPr>
            <p:ph type="title"/>
          </p:nvPr>
        </p:nvSpPr>
        <p:spPr>
          <a:xfrm>
            <a:off x="381000" y="504825"/>
            <a:ext cx="4953000" cy="563563"/>
          </a:xfrm>
        </p:spPr>
        <p:txBody>
          <a:bodyPr/>
          <a:lstStyle/>
          <a:p>
            <a:pPr marL="342900" indent="-342900" algn="ctr">
              <a:lnSpc>
                <a:spcPct val="90000"/>
              </a:lnSpc>
              <a:spcBef>
                <a:spcPct val="20000"/>
              </a:spcBef>
            </a:pPr>
            <a:r>
              <a:rPr lang="fa-IR" sz="4400" kern="12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جرايم و تخلفات انتخاباتي</a:t>
            </a:r>
            <a:endParaRPr lang="en-US" sz="4400" kern="12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endParaRPr>
          </a:p>
        </p:txBody>
      </p:sp>
      <p:sp>
        <p:nvSpPr>
          <p:cNvPr id="7" name="Text Box 121"/>
          <p:cNvSpPr txBox="1">
            <a:spLocks noChangeArrowheads="1"/>
          </p:cNvSpPr>
          <p:nvPr/>
        </p:nvSpPr>
        <p:spPr bwMode="auto">
          <a:xfrm>
            <a:off x="6609177" y="405825"/>
            <a:ext cx="2571335" cy="523220"/>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800" dirty="0" smtClean="0">
                <a:solidFill>
                  <a:srgbClr val="FFC000"/>
                </a:solidFill>
                <a:latin typeface="IranNastaliq" pitchFamily="18" charset="0"/>
                <a:cs typeface="IranNastaliq" pitchFamily="18" charset="0"/>
              </a:rPr>
              <a:t>سازمان بسیج حقوقدانان</a:t>
            </a:r>
            <a:endParaRPr lang="en-US" sz="2800" dirty="0">
              <a:solidFill>
                <a:srgbClr val="FFC000"/>
              </a:solidFill>
              <a:latin typeface="IranNastaliq" pitchFamily="18" charset="0"/>
              <a:cs typeface="IranNastaliq" pitchFamily="18" charset="0"/>
            </a:endParaRPr>
          </a:p>
        </p:txBody>
      </p:sp>
      <p:sp>
        <p:nvSpPr>
          <p:cNvPr id="8" name="Text Box 122"/>
          <p:cNvSpPr txBox="1">
            <a:spLocks noChangeArrowheads="1"/>
          </p:cNvSpPr>
          <p:nvPr/>
        </p:nvSpPr>
        <p:spPr bwMode="auto">
          <a:xfrm>
            <a:off x="5580112" y="792163"/>
            <a:ext cx="2389584" cy="461665"/>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400" dirty="0" smtClean="0">
                <a:solidFill>
                  <a:srgbClr val="FF3300"/>
                </a:solidFill>
                <a:latin typeface="IranNastaliq" pitchFamily="18" charset="0"/>
                <a:cs typeface="IranNastaliq" pitchFamily="18" charset="0"/>
              </a:rPr>
              <a:t>تخلفات </a:t>
            </a:r>
            <a:r>
              <a:rPr lang="fa-IR" sz="2400" dirty="0">
                <a:solidFill>
                  <a:srgbClr val="FF3300"/>
                </a:solidFill>
                <a:latin typeface="IranNastaliq" pitchFamily="18" charset="0"/>
                <a:cs typeface="IranNastaliq" pitchFamily="18" charset="0"/>
              </a:rPr>
              <a:t>و جرايم </a:t>
            </a:r>
            <a:r>
              <a:rPr lang="fa-IR" sz="2400" dirty="0" smtClean="0">
                <a:solidFill>
                  <a:srgbClr val="FF3300"/>
                </a:solidFill>
                <a:latin typeface="IranNastaliq" pitchFamily="18" charset="0"/>
                <a:cs typeface="IranNastaliq" pitchFamily="18" charset="0"/>
              </a:rPr>
              <a:t>انتخاباتي</a:t>
            </a:r>
            <a:endParaRPr lang="en-US" sz="2400" dirty="0">
              <a:solidFill>
                <a:srgbClr val="FF3300"/>
              </a:solidFill>
              <a:latin typeface="IranNastaliq" pitchFamily="18" charset="0"/>
              <a:cs typeface="IranNastaliq" pitchFamily="18" charset="0"/>
            </a:endParaRPr>
          </a:p>
        </p:txBody>
      </p:sp>
    </p:spTree>
    <p:extLst>
      <p:ext uri="{BB962C8B-B14F-4D97-AF65-F5344CB8AC3E}">
        <p14:creationId xmlns:p14="http://schemas.microsoft.com/office/powerpoint/2010/main" val="419114212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fa-IR" sz="2400" b="1" dirty="0" smtClean="0">
              <a:solidFill>
                <a:srgbClr val="FFC000"/>
              </a:solidFill>
              <a:cs typeface="B Nazanin" pitchFamily="2" charset="-78"/>
            </a:endParaRPr>
          </a:p>
          <a:p>
            <a:pPr algn="just"/>
            <a:r>
              <a:rPr lang="fa-IR" sz="2800" b="1" dirty="0">
                <a:solidFill>
                  <a:srgbClr val="FFC000"/>
                </a:solidFill>
                <a:effectLst>
                  <a:outerShdw blurRad="38100" dist="38100" dir="2700000" algn="tl">
                    <a:srgbClr val="000000">
                      <a:alpha val="43137"/>
                    </a:srgbClr>
                  </a:outerShdw>
                </a:effectLst>
                <a:cs typeface="B Nazanin" pitchFamily="2" charset="-78"/>
              </a:rPr>
              <a:t>تعريف </a:t>
            </a:r>
            <a:r>
              <a:rPr lang="fa-IR" sz="2800" b="1" dirty="0" smtClean="0">
                <a:solidFill>
                  <a:srgbClr val="FFC000"/>
                </a:solidFill>
                <a:effectLst>
                  <a:outerShdw blurRad="38100" dist="38100" dir="2700000" algn="tl">
                    <a:srgbClr val="000000">
                      <a:alpha val="43137"/>
                    </a:srgbClr>
                  </a:outerShdw>
                </a:effectLst>
                <a:cs typeface="B Nazanin" pitchFamily="2" charset="-78"/>
              </a:rPr>
              <a:t>: </a:t>
            </a:r>
            <a:r>
              <a:rPr lang="fa-IR" sz="2400" dirty="0">
                <a:cs typeface="B Nazanin" pitchFamily="2" charset="-78"/>
              </a:rPr>
              <a:t>اعمال و رفتارهايي(فعل و ياترک فعل‌هايي) که قانونگذار در قانون انتخابات مجلس شوراي اسلامی ممنوع کرده است. كه اين جرايم  و تخلفات به صورت عام و خاص تعريف مي‌شوند</a:t>
            </a:r>
            <a:r>
              <a:rPr lang="fa-IR" sz="2400" dirty="0" smtClean="0">
                <a:cs typeface="B Nazanin" pitchFamily="2" charset="-78"/>
              </a:rPr>
              <a:t>.</a:t>
            </a:r>
          </a:p>
          <a:p>
            <a:pPr marL="0" indent="0" algn="just">
              <a:buNone/>
            </a:pPr>
            <a:endParaRPr lang="fa-IR" sz="2400" dirty="0">
              <a:cs typeface="B Nazanin" pitchFamily="2" charset="-78"/>
            </a:endParaRPr>
          </a:p>
          <a:p>
            <a:pPr marL="0" indent="177800" algn="just">
              <a:buNone/>
            </a:pPr>
            <a:r>
              <a:rPr lang="fa-IR" sz="2800" b="1" dirty="0" smtClean="0">
                <a:solidFill>
                  <a:srgbClr val="FFC000"/>
                </a:solidFill>
                <a:effectLst>
                  <a:outerShdw blurRad="38100" dist="38100" dir="2700000" algn="tl">
                    <a:srgbClr val="000000">
                      <a:alpha val="43137"/>
                    </a:srgbClr>
                  </a:outerShdw>
                </a:effectLst>
                <a:cs typeface="B Nazanin" pitchFamily="2" charset="-78"/>
              </a:rPr>
              <a:t>جرايم </a:t>
            </a:r>
            <a:r>
              <a:rPr lang="fa-IR" sz="2800" b="1" dirty="0">
                <a:solidFill>
                  <a:srgbClr val="FFC000"/>
                </a:solidFill>
                <a:effectLst>
                  <a:outerShdw blurRad="38100" dist="38100" dir="2700000" algn="tl">
                    <a:srgbClr val="000000">
                      <a:alpha val="43137"/>
                    </a:srgbClr>
                  </a:outerShdw>
                </a:effectLst>
                <a:cs typeface="B Nazanin" pitchFamily="2" charset="-78"/>
              </a:rPr>
              <a:t>عام </a:t>
            </a:r>
            <a:r>
              <a:rPr lang="fa-IR" sz="2800" b="1" dirty="0" smtClean="0">
                <a:solidFill>
                  <a:srgbClr val="FFC000"/>
                </a:solidFill>
                <a:effectLst>
                  <a:outerShdw blurRad="38100" dist="38100" dir="2700000" algn="tl">
                    <a:srgbClr val="000000">
                      <a:alpha val="43137"/>
                    </a:srgbClr>
                  </a:outerShdw>
                </a:effectLst>
                <a:cs typeface="B Nazanin" pitchFamily="2" charset="-78"/>
              </a:rPr>
              <a:t>انتخاباتي:</a:t>
            </a:r>
          </a:p>
          <a:p>
            <a:pPr algn="just"/>
            <a:r>
              <a:rPr lang="fa-IR" sz="2400" dirty="0" smtClean="0">
                <a:solidFill>
                  <a:srgbClr val="FF0000"/>
                </a:solidFill>
                <a:cs typeface="B Nazanin" pitchFamily="2" charset="-78"/>
              </a:rPr>
              <a:t>تعريف :‌ </a:t>
            </a:r>
            <a:r>
              <a:rPr lang="fa-IR" sz="2400" dirty="0">
                <a:cs typeface="B Nazanin" pitchFamily="2" charset="-78"/>
              </a:rPr>
              <a:t>جرايمي هستند که موضوع آنان خاص امور انتخابات نبوده و در هر زمان، مکان و شرايطي امکان تحقق آنها وجود دارند و تنها اختصاص به زمان برگزاري انتخابات ندارند</a:t>
            </a:r>
          </a:p>
          <a:p>
            <a:pPr algn="just"/>
            <a:r>
              <a:rPr lang="fa-IR" sz="2400" dirty="0">
                <a:solidFill>
                  <a:srgbClr val="FF0000"/>
                </a:solidFill>
                <a:cs typeface="B Nazanin" pitchFamily="2" charset="-78"/>
              </a:rPr>
              <a:t>مثال: </a:t>
            </a:r>
            <a:r>
              <a:rPr lang="fa-IR" sz="2400" dirty="0">
                <a:cs typeface="B Nazanin" pitchFamily="2" charset="-78"/>
              </a:rPr>
              <a:t>ضرب و جرح، توهين ،افتراء، تخريب اموال عمومي، جعل، منازعه، افساد في الارض و...</a:t>
            </a:r>
          </a:p>
        </p:txBody>
      </p:sp>
      <p:sp>
        <p:nvSpPr>
          <p:cNvPr id="7" name="Slide Number Placeholder 6"/>
          <p:cNvSpPr>
            <a:spLocks noGrp="1"/>
          </p:cNvSpPr>
          <p:nvPr>
            <p:ph type="sldNum" sz="quarter" idx="12"/>
          </p:nvPr>
        </p:nvSpPr>
        <p:spPr/>
        <p:txBody>
          <a:bodyPr/>
          <a:lstStyle/>
          <a:p>
            <a:fld id="{9360C644-A194-417B-B275-01CA40669B18}" type="slidenum">
              <a:rPr lang="en-US" smtClean="0"/>
              <a:pPr/>
              <a:t>9</a:t>
            </a:fld>
            <a:endParaRPr lang="en-US"/>
          </a:p>
        </p:txBody>
      </p:sp>
      <p:sp>
        <p:nvSpPr>
          <p:cNvPr id="8" name="Text Box 121"/>
          <p:cNvSpPr txBox="1">
            <a:spLocks noChangeArrowheads="1"/>
          </p:cNvSpPr>
          <p:nvPr/>
        </p:nvSpPr>
        <p:spPr bwMode="auto">
          <a:xfrm>
            <a:off x="6609177" y="405825"/>
            <a:ext cx="2571335" cy="523220"/>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800" dirty="0" smtClean="0">
                <a:solidFill>
                  <a:srgbClr val="FFC000"/>
                </a:solidFill>
                <a:latin typeface="IranNastaliq" pitchFamily="18" charset="0"/>
                <a:cs typeface="IranNastaliq" pitchFamily="18" charset="0"/>
              </a:rPr>
              <a:t>سازمان بسیج حقوقدانان</a:t>
            </a:r>
            <a:endParaRPr lang="en-US" sz="2800" dirty="0">
              <a:solidFill>
                <a:srgbClr val="FFC000"/>
              </a:solidFill>
              <a:latin typeface="IranNastaliq" pitchFamily="18" charset="0"/>
              <a:cs typeface="IranNastaliq" pitchFamily="18" charset="0"/>
            </a:endParaRPr>
          </a:p>
        </p:txBody>
      </p:sp>
      <p:sp>
        <p:nvSpPr>
          <p:cNvPr id="9" name="Text Box 122"/>
          <p:cNvSpPr txBox="1">
            <a:spLocks noChangeArrowheads="1"/>
          </p:cNvSpPr>
          <p:nvPr/>
        </p:nvSpPr>
        <p:spPr bwMode="auto">
          <a:xfrm>
            <a:off x="5580112" y="792163"/>
            <a:ext cx="2389584" cy="461665"/>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rtl="1"/>
            <a:r>
              <a:rPr lang="fa-IR" sz="2400" dirty="0" smtClean="0">
                <a:solidFill>
                  <a:srgbClr val="FF3300"/>
                </a:solidFill>
                <a:latin typeface="IranNastaliq" pitchFamily="18" charset="0"/>
                <a:cs typeface="IranNastaliq" pitchFamily="18" charset="0"/>
              </a:rPr>
              <a:t>تخلفات </a:t>
            </a:r>
            <a:r>
              <a:rPr lang="fa-IR" sz="2400" dirty="0">
                <a:solidFill>
                  <a:srgbClr val="FF3300"/>
                </a:solidFill>
                <a:latin typeface="IranNastaliq" pitchFamily="18" charset="0"/>
                <a:cs typeface="IranNastaliq" pitchFamily="18" charset="0"/>
              </a:rPr>
              <a:t>و جرايم </a:t>
            </a:r>
            <a:r>
              <a:rPr lang="fa-IR" sz="2400" dirty="0" smtClean="0">
                <a:solidFill>
                  <a:srgbClr val="FF3300"/>
                </a:solidFill>
                <a:latin typeface="IranNastaliq" pitchFamily="18" charset="0"/>
                <a:cs typeface="IranNastaliq" pitchFamily="18" charset="0"/>
              </a:rPr>
              <a:t>انتخاباتي</a:t>
            </a:r>
            <a:endParaRPr lang="en-US" sz="2400" dirty="0">
              <a:solidFill>
                <a:srgbClr val="FF3300"/>
              </a:solidFill>
              <a:latin typeface="IranNastaliq" pitchFamily="18" charset="0"/>
              <a:cs typeface="IranNastaliq" pitchFamily="18" charset="0"/>
            </a:endParaRPr>
          </a:p>
        </p:txBody>
      </p:sp>
      <p:sp>
        <p:nvSpPr>
          <p:cNvPr id="10" name="Rectangle 2"/>
          <p:cNvSpPr>
            <a:spLocks noGrp="1" noChangeArrowheads="1"/>
          </p:cNvSpPr>
          <p:nvPr>
            <p:ph type="title"/>
          </p:nvPr>
        </p:nvSpPr>
        <p:spPr>
          <a:xfrm>
            <a:off x="381000" y="504825"/>
            <a:ext cx="4953000" cy="563563"/>
          </a:xfrm>
        </p:spPr>
        <p:txBody>
          <a:bodyPr/>
          <a:lstStyle/>
          <a:p>
            <a:pPr marL="342900" indent="-342900" algn="ctr">
              <a:lnSpc>
                <a:spcPct val="90000"/>
              </a:lnSpc>
              <a:spcBef>
                <a:spcPct val="20000"/>
              </a:spcBef>
            </a:pPr>
            <a:r>
              <a:rPr lang="fa-IR" sz="4400" kern="12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rPr>
              <a:t>جرايم و تخلفات انتخاباتي</a:t>
            </a:r>
            <a:endParaRPr lang="en-US" sz="4400" kern="1200" cap="all" dirty="0">
              <a:ln w="0"/>
              <a:solidFill>
                <a:srgbClr val="3F1F53"/>
              </a:solidFill>
              <a:effectLst>
                <a:glow rad="63500">
                  <a:schemeClr val="accent5">
                    <a:satMod val="175000"/>
                    <a:alpha val="40000"/>
                  </a:schemeClr>
                </a:glow>
                <a:reflection blurRad="12700" stA="50000" endPos="50000" dist="5000" dir="5400000" sy="-100000" rotWithShape="0"/>
              </a:effectLst>
              <a:latin typeface="IranNastaliq" pitchFamily="18" charset="0"/>
              <a:ea typeface="+mn-ea"/>
              <a:cs typeface="IranNastaliq"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MRT (18)">
  <a:themeElements>
    <a:clrScheme name="211TGp_connection_dark 1">
      <a:dk1>
        <a:srgbClr val="969696"/>
      </a:dk1>
      <a:lt1>
        <a:srgbClr val="FFFFFF"/>
      </a:lt1>
      <a:dk2>
        <a:srgbClr val="023888"/>
      </a:dk2>
      <a:lt2>
        <a:srgbClr val="85D9F7"/>
      </a:lt2>
      <a:accent1>
        <a:srgbClr val="5AB14B"/>
      </a:accent1>
      <a:accent2>
        <a:srgbClr val="2F7ADF"/>
      </a:accent2>
      <a:accent3>
        <a:srgbClr val="AAAEC3"/>
      </a:accent3>
      <a:accent4>
        <a:srgbClr val="DADADA"/>
      </a:accent4>
      <a:accent5>
        <a:srgbClr val="B5D5B1"/>
      </a:accent5>
      <a:accent6>
        <a:srgbClr val="2A6ECA"/>
      </a:accent6>
      <a:hlink>
        <a:srgbClr val="8793ED"/>
      </a:hlink>
      <a:folHlink>
        <a:srgbClr val="EBA22B"/>
      </a:folHlink>
    </a:clrScheme>
    <a:fontScheme name="211TGp_connection_d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11TGp_connection_dark 1">
        <a:dk1>
          <a:srgbClr val="969696"/>
        </a:dk1>
        <a:lt1>
          <a:srgbClr val="FFFFFF"/>
        </a:lt1>
        <a:dk2>
          <a:srgbClr val="023888"/>
        </a:dk2>
        <a:lt2>
          <a:srgbClr val="85D9F7"/>
        </a:lt2>
        <a:accent1>
          <a:srgbClr val="5AB14B"/>
        </a:accent1>
        <a:accent2>
          <a:srgbClr val="2F7ADF"/>
        </a:accent2>
        <a:accent3>
          <a:srgbClr val="AAAEC3"/>
        </a:accent3>
        <a:accent4>
          <a:srgbClr val="DADADA"/>
        </a:accent4>
        <a:accent5>
          <a:srgbClr val="B5D5B1"/>
        </a:accent5>
        <a:accent6>
          <a:srgbClr val="2A6ECA"/>
        </a:accent6>
        <a:hlink>
          <a:srgbClr val="8793ED"/>
        </a:hlink>
        <a:folHlink>
          <a:srgbClr val="EBA22B"/>
        </a:folHlink>
      </a:clrScheme>
      <a:clrMap bg1="dk2" tx1="lt1" bg2="dk1" tx2="lt2" accent1="accent1" accent2="accent2" accent3="accent3" accent4="accent4" accent5="accent5" accent6="accent6" hlink="hlink" folHlink="folHlink"/>
    </a:extraClrScheme>
    <a:extraClrScheme>
      <a:clrScheme name="211TGp_connection_dark 2">
        <a:dk1>
          <a:srgbClr val="969696"/>
        </a:dk1>
        <a:lt1>
          <a:srgbClr val="FFFFFF"/>
        </a:lt1>
        <a:dk2>
          <a:srgbClr val="3F1F53"/>
        </a:dk2>
        <a:lt2>
          <a:srgbClr val="F3CC9D"/>
        </a:lt2>
        <a:accent1>
          <a:srgbClr val="557FE7"/>
        </a:accent1>
        <a:accent2>
          <a:srgbClr val="EB6363"/>
        </a:accent2>
        <a:accent3>
          <a:srgbClr val="AFABB3"/>
        </a:accent3>
        <a:accent4>
          <a:srgbClr val="DADADA"/>
        </a:accent4>
        <a:accent5>
          <a:srgbClr val="B4C0F1"/>
        </a:accent5>
        <a:accent6>
          <a:srgbClr val="D55959"/>
        </a:accent6>
        <a:hlink>
          <a:srgbClr val="9351C9"/>
        </a:hlink>
        <a:folHlink>
          <a:srgbClr val="28C4C8"/>
        </a:folHlink>
      </a:clrScheme>
      <a:clrMap bg1="dk2" tx1="lt1" bg2="dk1" tx2="lt2" accent1="accent1" accent2="accent2" accent3="accent3" accent4="accent4" accent5="accent5" accent6="accent6" hlink="hlink" folHlink="folHlink"/>
    </a:extraClrScheme>
    <a:extraClrScheme>
      <a:clrScheme name="211TGp_connection_dark 3">
        <a:dk1>
          <a:srgbClr val="969696"/>
        </a:dk1>
        <a:lt1>
          <a:srgbClr val="FFFFFF"/>
        </a:lt1>
        <a:dk2>
          <a:srgbClr val="005E5C"/>
        </a:dk2>
        <a:lt2>
          <a:srgbClr val="DAEEA2"/>
        </a:lt2>
        <a:accent1>
          <a:srgbClr val="238FD9"/>
        </a:accent1>
        <a:accent2>
          <a:srgbClr val="43A98E"/>
        </a:accent2>
        <a:accent3>
          <a:srgbClr val="AAB6B5"/>
        </a:accent3>
        <a:accent4>
          <a:srgbClr val="DADADA"/>
        </a:accent4>
        <a:accent5>
          <a:srgbClr val="ACC6E9"/>
        </a:accent5>
        <a:accent6>
          <a:srgbClr val="3C9980"/>
        </a:accent6>
        <a:hlink>
          <a:srgbClr val="98C385"/>
        </a:hlink>
        <a:folHlink>
          <a:srgbClr val="D0AA2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entation">
  <a:themeElements>
    <a:clrScheme name="Custom 16">
      <a:dk1>
        <a:srgbClr val="031F2A"/>
      </a:dk1>
      <a:lt1>
        <a:srgbClr val="FFFFFF"/>
      </a:lt1>
      <a:dk2>
        <a:srgbClr val="FFFFFF"/>
      </a:dk2>
      <a:lt2>
        <a:srgbClr val="CEEFFB"/>
      </a:lt2>
      <a:accent1>
        <a:srgbClr val="5AB14B"/>
      </a:accent1>
      <a:accent2>
        <a:srgbClr val="2967BA"/>
      </a:accent2>
      <a:accent3>
        <a:srgbClr val="AAAEC3"/>
      </a:accent3>
      <a:accent4>
        <a:srgbClr val="DADADA"/>
      </a:accent4>
      <a:accent5>
        <a:srgbClr val="B5D5B1"/>
      </a:accent5>
      <a:accent6>
        <a:srgbClr val="14335D"/>
      </a:accent6>
      <a:hlink>
        <a:srgbClr val="8793ED"/>
      </a:hlink>
      <a:folHlink>
        <a:srgbClr val="EBA22B"/>
      </a:folHlink>
    </a:clrScheme>
    <a:fontScheme name="211TGp_connection_dark">
      <a:majorFont>
        <a:latin typeface="Arial"/>
        <a:ea typeface=""/>
        <a:cs typeface=""/>
      </a:majorFont>
      <a:minorFont>
        <a:latin typeface="Arial"/>
        <a:ea typeface=""/>
        <a:cs typeface=""/>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11TGp_connection_dark 1">
        <a:dk1>
          <a:srgbClr val="969696"/>
        </a:dk1>
        <a:lt1>
          <a:srgbClr val="FFFFFF"/>
        </a:lt1>
        <a:dk2>
          <a:srgbClr val="023888"/>
        </a:dk2>
        <a:lt2>
          <a:srgbClr val="85D9F7"/>
        </a:lt2>
        <a:accent1>
          <a:srgbClr val="5AB14B"/>
        </a:accent1>
        <a:accent2>
          <a:srgbClr val="2F7ADF"/>
        </a:accent2>
        <a:accent3>
          <a:srgbClr val="AAAEC3"/>
        </a:accent3>
        <a:accent4>
          <a:srgbClr val="DADADA"/>
        </a:accent4>
        <a:accent5>
          <a:srgbClr val="B5D5B1"/>
        </a:accent5>
        <a:accent6>
          <a:srgbClr val="2A6ECA"/>
        </a:accent6>
        <a:hlink>
          <a:srgbClr val="8793ED"/>
        </a:hlink>
        <a:folHlink>
          <a:srgbClr val="EBA22B"/>
        </a:folHlink>
      </a:clrScheme>
      <a:clrMap bg1="dk2" tx1="lt1" bg2="dk1" tx2="lt2" accent1="accent1" accent2="accent2" accent3="accent3" accent4="accent4" accent5="accent5" accent6="accent6" hlink="hlink" folHlink="folHlink"/>
    </a:extraClrScheme>
    <a:extraClrScheme>
      <a:clrScheme name="211TGp_connection_dark 2">
        <a:dk1>
          <a:srgbClr val="969696"/>
        </a:dk1>
        <a:lt1>
          <a:srgbClr val="FFFFFF"/>
        </a:lt1>
        <a:dk2>
          <a:srgbClr val="3F1F53"/>
        </a:dk2>
        <a:lt2>
          <a:srgbClr val="F3CC9D"/>
        </a:lt2>
        <a:accent1>
          <a:srgbClr val="557FE7"/>
        </a:accent1>
        <a:accent2>
          <a:srgbClr val="EB6363"/>
        </a:accent2>
        <a:accent3>
          <a:srgbClr val="AFABB3"/>
        </a:accent3>
        <a:accent4>
          <a:srgbClr val="DADADA"/>
        </a:accent4>
        <a:accent5>
          <a:srgbClr val="B4C0F1"/>
        </a:accent5>
        <a:accent6>
          <a:srgbClr val="D55959"/>
        </a:accent6>
        <a:hlink>
          <a:srgbClr val="9351C9"/>
        </a:hlink>
        <a:folHlink>
          <a:srgbClr val="28C4C8"/>
        </a:folHlink>
      </a:clrScheme>
      <a:clrMap bg1="dk2" tx1="lt1" bg2="dk1" tx2="lt2" accent1="accent1" accent2="accent2" accent3="accent3" accent4="accent4" accent5="accent5" accent6="accent6" hlink="hlink" folHlink="folHlink"/>
    </a:extraClrScheme>
    <a:extraClrScheme>
      <a:clrScheme name="211TGp_connection_dark 3">
        <a:dk1>
          <a:srgbClr val="969696"/>
        </a:dk1>
        <a:lt1>
          <a:srgbClr val="FFFFFF"/>
        </a:lt1>
        <a:dk2>
          <a:srgbClr val="005E5C"/>
        </a:dk2>
        <a:lt2>
          <a:srgbClr val="DAEEA2"/>
        </a:lt2>
        <a:accent1>
          <a:srgbClr val="238FD9"/>
        </a:accent1>
        <a:accent2>
          <a:srgbClr val="43A98E"/>
        </a:accent2>
        <a:accent3>
          <a:srgbClr val="AAB6B5"/>
        </a:accent3>
        <a:accent4>
          <a:srgbClr val="DADADA"/>
        </a:accent4>
        <a:accent5>
          <a:srgbClr val="ACC6E9"/>
        </a:accent5>
        <a:accent6>
          <a:srgbClr val="3C9980"/>
        </a:accent6>
        <a:hlink>
          <a:srgbClr val="98C385"/>
        </a:hlink>
        <a:folHlink>
          <a:srgbClr val="D0AA2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resentation">
  <a:themeElements>
    <a:clrScheme name="Custom 16">
      <a:dk1>
        <a:srgbClr val="031F2A"/>
      </a:dk1>
      <a:lt1>
        <a:srgbClr val="FFFFFF"/>
      </a:lt1>
      <a:dk2>
        <a:srgbClr val="FFFFFF"/>
      </a:dk2>
      <a:lt2>
        <a:srgbClr val="CEEFFB"/>
      </a:lt2>
      <a:accent1>
        <a:srgbClr val="5AB14B"/>
      </a:accent1>
      <a:accent2>
        <a:srgbClr val="2967BA"/>
      </a:accent2>
      <a:accent3>
        <a:srgbClr val="AAAEC3"/>
      </a:accent3>
      <a:accent4>
        <a:srgbClr val="DADADA"/>
      </a:accent4>
      <a:accent5>
        <a:srgbClr val="B5D5B1"/>
      </a:accent5>
      <a:accent6>
        <a:srgbClr val="14335D"/>
      </a:accent6>
      <a:hlink>
        <a:srgbClr val="8793ED"/>
      </a:hlink>
      <a:folHlink>
        <a:srgbClr val="EBA22B"/>
      </a:folHlink>
    </a:clrScheme>
    <a:fontScheme name="211TGp_connection_dark">
      <a:majorFont>
        <a:latin typeface="Arial"/>
        <a:ea typeface=""/>
        <a:cs typeface=""/>
      </a:majorFont>
      <a:minorFont>
        <a:latin typeface="Arial"/>
        <a:ea typeface=""/>
        <a:cs typeface=""/>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11TGp_connection_dark 1">
        <a:dk1>
          <a:srgbClr val="969696"/>
        </a:dk1>
        <a:lt1>
          <a:srgbClr val="FFFFFF"/>
        </a:lt1>
        <a:dk2>
          <a:srgbClr val="023888"/>
        </a:dk2>
        <a:lt2>
          <a:srgbClr val="85D9F7"/>
        </a:lt2>
        <a:accent1>
          <a:srgbClr val="5AB14B"/>
        </a:accent1>
        <a:accent2>
          <a:srgbClr val="2F7ADF"/>
        </a:accent2>
        <a:accent3>
          <a:srgbClr val="AAAEC3"/>
        </a:accent3>
        <a:accent4>
          <a:srgbClr val="DADADA"/>
        </a:accent4>
        <a:accent5>
          <a:srgbClr val="B5D5B1"/>
        </a:accent5>
        <a:accent6>
          <a:srgbClr val="2A6ECA"/>
        </a:accent6>
        <a:hlink>
          <a:srgbClr val="8793ED"/>
        </a:hlink>
        <a:folHlink>
          <a:srgbClr val="EBA22B"/>
        </a:folHlink>
      </a:clrScheme>
      <a:clrMap bg1="dk2" tx1="lt1" bg2="dk1" tx2="lt2" accent1="accent1" accent2="accent2" accent3="accent3" accent4="accent4" accent5="accent5" accent6="accent6" hlink="hlink" folHlink="folHlink"/>
    </a:extraClrScheme>
    <a:extraClrScheme>
      <a:clrScheme name="211TGp_connection_dark 2">
        <a:dk1>
          <a:srgbClr val="969696"/>
        </a:dk1>
        <a:lt1>
          <a:srgbClr val="FFFFFF"/>
        </a:lt1>
        <a:dk2>
          <a:srgbClr val="3F1F53"/>
        </a:dk2>
        <a:lt2>
          <a:srgbClr val="F3CC9D"/>
        </a:lt2>
        <a:accent1>
          <a:srgbClr val="557FE7"/>
        </a:accent1>
        <a:accent2>
          <a:srgbClr val="EB6363"/>
        </a:accent2>
        <a:accent3>
          <a:srgbClr val="AFABB3"/>
        </a:accent3>
        <a:accent4>
          <a:srgbClr val="DADADA"/>
        </a:accent4>
        <a:accent5>
          <a:srgbClr val="B4C0F1"/>
        </a:accent5>
        <a:accent6>
          <a:srgbClr val="D55959"/>
        </a:accent6>
        <a:hlink>
          <a:srgbClr val="9351C9"/>
        </a:hlink>
        <a:folHlink>
          <a:srgbClr val="28C4C8"/>
        </a:folHlink>
      </a:clrScheme>
      <a:clrMap bg1="dk2" tx1="lt1" bg2="dk1" tx2="lt2" accent1="accent1" accent2="accent2" accent3="accent3" accent4="accent4" accent5="accent5" accent6="accent6" hlink="hlink" folHlink="folHlink"/>
    </a:extraClrScheme>
    <a:extraClrScheme>
      <a:clrScheme name="211TGp_connection_dark 3">
        <a:dk1>
          <a:srgbClr val="969696"/>
        </a:dk1>
        <a:lt1>
          <a:srgbClr val="FFFFFF"/>
        </a:lt1>
        <a:dk2>
          <a:srgbClr val="005E5C"/>
        </a:dk2>
        <a:lt2>
          <a:srgbClr val="DAEEA2"/>
        </a:lt2>
        <a:accent1>
          <a:srgbClr val="238FD9"/>
        </a:accent1>
        <a:accent2>
          <a:srgbClr val="43A98E"/>
        </a:accent2>
        <a:accent3>
          <a:srgbClr val="AAB6B5"/>
        </a:accent3>
        <a:accent4>
          <a:srgbClr val="DADADA"/>
        </a:accent4>
        <a:accent5>
          <a:srgbClr val="ACC6E9"/>
        </a:accent5>
        <a:accent6>
          <a:srgbClr val="3C9980"/>
        </a:accent6>
        <a:hlink>
          <a:srgbClr val="98C385"/>
        </a:hlink>
        <a:folHlink>
          <a:srgbClr val="D0AA2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MRT (18)">
  <a:themeElements>
    <a:clrScheme name="211TGp_connection_dark 1">
      <a:dk1>
        <a:srgbClr val="969696"/>
      </a:dk1>
      <a:lt1>
        <a:srgbClr val="FFFFFF"/>
      </a:lt1>
      <a:dk2>
        <a:srgbClr val="023888"/>
      </a:dk2>
      <a:lt2>
        <a:srgbClr val="85D9F7"/>
      </a:lt2>
      <a:accent1>
        <a:srgbClr val="5AB14B"/>
      </a:accent1>
      <a:accent2>
        <a:srgbClr val="2F7ADF"/>
      </a:accent2>
      <a:accent3>
        <a:srgbClr val="AAAEC3"/>
      </a:accent3>
      <a:accent4>
        <a:srgbClr val="DADADA"/>
      </a:accent4>
      <a:accent5>
        <a:srgbClr val="B5D5B1"/>
      </a:accent5>
      <a:accent6>
        <a:srgbClr val="2A6ECA"/>
      </a:accent6>
      <a:hlink>
        <a:srgbClr val="8793ED"/>
      </a:hlink>
      <a:folHlink>
        <a:srgbClr val="EBA22B"/>
      </a:folHlink>
    </a:clrScheme>
    <a:fontScheme name="211TGp_connection_d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11TGp_connection_dark 1">
        <a:dk1>
          <a:srgbClr val="969696"/>
        </a:dk1>
        <a:lt1>
          <a:srgbClr val="FFFFFF"/>
        </a:lt1>
        <a:dk2>
          <a:srgbClr val="023888"/>
        </a:dk2>
        <a:lt2>
          <a:srgbClr val="85D9F7"/>
        </a:lt2>
        <a:accent1>
          <a:srgbClr val="5AB14B"/>
        </a:accent1>
        <a:accent2>
          <a:srgbClr val="2F7ADF"/>
        </a:accent2>
        <a:accent3>
          <a:srgbClr val="AAAEC3"/>
        </a:accent3>
        <a:accent4>
          <a:srgbClr val="DADADA"/>
        </a:accent4>
        <a:accent5>
          <a:srgbClr val="B5D5B1"/>
        </a:accent5>
        <a:accent6>
          <a:srgbClr val="2A6ECA"/>
        </a:accent6>
        <a:hlink>
          <a:srgbClr val="8793ED"/>
        </a:hlink>
        <a:folHlink>
          <a:srgbClr val="EBA22B"/>
        </a:folHlink>
      </a:clrScheme>
      <a:clrMap bg1="dk2" tx1="lt1" bg2="dk1" tx2="lt2" accent1="accent1" accent2="accent2" accent3="accent3" accent4="accent4" accent5="accent5" accent6="accent6" hlink="hlink" folHlink="folHlink"/>
    </a:extraClrScheme>
    <a:extraClrScheme>
      <a:clrScheme name="211TGp_connection_dark 2">
        <a:dk1>
          <a:srgbClr val="969696"/>
        </a:dk1>
        <a:lt1>
          <a:srgbClr val="FFFFFF"/>
        </a:lt1>
        <a:dk2>
          <a:srgbClr val="3F1F53"/>
        </a:dk2>
        <a:lt2>
          <a:srgbClr val="F3CC9D"/>
        </a:lt2>
        <a:accent1>
          <a:srgbClr val="557FE7"/>
        </a:accent1>
        <a:accent2>
          <a:srgbClr val="EB6363"/>
        </a:accent2>
        <a:accent3>
          <a:srgbClr val="AFABB3"/>
        </a:accent3>
        <a:accent4>
          <a:srgbClr val="DADADA"/>
        </a:accent4>
        <a:accent5>
          <a:srgbClr val="B4C0F1"/>
        </a:accent5>
        <a:accent6>
          <a:srgbClr val="D55959"/>
        </a:accent6>
        <a:hlink>
          <a:srgbClr val="9351C9"/>
        </a:hlink>
        <a:folHlink>
          <a:srgbClr val="28C4C8"/>
        </a:folHlink>
      </a:clrScheme>
      <a:clrMap bg1="dk2" tx1="lt1" bg2="dk1" tx2="lt2" accent1="accent1" accent2="accent2" accent3="accent3" accent4="accent4" accent5="accent5" accent6="accent6" hlink="hlink" folHlink="folHlink"/>
    </a:extraClrScheme>
    <a:extraClrScheme>
      <a:clrScheme name="211TGp_connection_dark 3">
        <a:dk1>
          <a:srgbClr val="969696"/>
        </a:dk1>
        <a:lt1>
          <a:srgbClr val="FFFFFF"/>
        </a:lt1>
        <a:dk2>
          <a:srgbClr val="005E5C"/>
        </a:dk2>
        <a:lt2>
          <a:srgbClr val="DAEEA2"/>
        </a:lt2>
        <a:accent1>
          <a:srgbClr val="238FD9"/>
        </a:accent1>
        <a:accent2>
          <a:srgbClr val="43A98E"/>
        </a:accent2>
        <a:accent3>
          <a:srgbClr val="AAB6B5"/>
        </a:accent3>
        <a:accent4>
          <a:srgbClr val="DADADA"/>
        </a:accent4>
        <a:accent5>
          <a:srgbClr val="ACC6E9"/>
        </a:accent5>
        <a:accent6>
          <a:srgbClr val="3C9980"/>
        </a:accent6>
        <a:hlink>
          <a:srgbClr val="98C385"/>
        </a:hlink>
        <a:folHlink>
          <a:srgbClr val="D0AA2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MRT (18)</Template>
  <TotalTime>3514</TotalTime>
  <Words>3106</Words>
  <Application>Microsoft Office PowerPoint</Application>
  <PresentationFormat>On-screen Show (4:3)</PresentationFormat>
  <Paragraphs>418</Paragraphs>
  <Slides>43</Slides>
  <Notes>3</Notes>
  <HiddenSlides>0</HiddenSlides>
  <MMClips>0</MMClips>
  <ScaleCrop>false</ScaleCrop>
  <HeadingPairs>
    <vt:vector size="4" baseType="variant">
      <vt:variant>
        <vt:lpstr>Theme</vt:lpstr>
      </vt:variant>
      <vt:variant>
        <vt:i4>4</vt:i4>
      </vt:variant>
      <vt:variant>
        <vt:lpstr>Slide Titles</vt:lpstr>
      </vt:variant>
      <vt:variant>
        <vt:i4>43</vt:i4>
      </vt:variant>
    </vt:vector>
  </HeadingPairs>
  <TitlesOfParts>
    <vt:vector size="47" baseType="lpstr">
      <vt:lpstr>MRT (18)</vt:lpstr>
      <vt:lpstr>presentation</vt:lpstr>
      <vt:lpstr>1_presentation</vt:lpstr>
      <vt:lpstr>2_MRT (18)</vt:lpstr>
      <vt:lpstr>PowerPoint Presentation</vt:lpstr>
      <vt:lpstr>PowerPoint Presentation</vt:lpstr>
      <vt:lpstr>فهرست</vt:lpstr>
      <vt:lpstr>کلیات</vt:lpstr>
      <vt:lpstr>کلیات</vt:lpstr>
      <vt:lpstr>کلیات</vt:lpstr>
      <vt:lpstr>کلیات</vt:lpstr>
      <vt:lpstr>جرايم و تخلفات انتخاباتي</vt:lpstr>
      <vt:lpstr>جرايم و تخلفات انتخاباتي</vt:lpstr>
      <vt:lpstr>جرايم و تخلفات انتخاباتي</vt:lpstr>
      <vt:lpstr>جرايم و تخلفات انتخاباتي</vt:lpstr>
      <vt:lpstr>جرايم و تخلفات انتخاباتي</vt:lpstr>
      <vt:lpstr>جرايم و تخلفات انتخاباتي</vt:lpstr>
      <vt:lpstr>طبقه بندي جرايم و تخلفات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دانشكده معارف اسلامي و حقوق گرايش حقوق جزا و جرم‌‌‌‌‌‌‌‌‌‌‌‌‌‌‌‌‌‌‌‌‌‌‌‌‌‌‌‌‌‌‌‌‌‌‌‌‌‌‌‌‌‌‌‌‌‌‌‌‌‌‌‌‌‌‌‌‌‌‌‌‌‌‌‌‌‌‌‌‌‌‌‌‌‌‌‌‌‌‌‌‌‌‌‌‌‌‌‌‌‌‌‌‌‌‌‌‌‌‌‌‌‌‌‌‌‌‌‌‌‌‌‌‌‌‌‌‌‌‌‌‌‌‌‌‌‌شناسي دوره دکتري درس حقوق جزاي عمومي     «تلخيص کتاب قتل وسببيت در آمريکا»</dc:title>
  <dc:creator>MRT</dc:creator>
  <cp:lastModifiedBy>GHCC</cp:lastModifiedBy>
  <cp:revision>293</cp:revision>
  <dcterms:created xsi:type="dcterms:W3CDTF">2010-09-21T19:41:23Z</dcterms:created>
  <dcterms:modified xsi:type="dcterms:W3CDTF">2016-03-14T12:08:44Z</dcterms:modified>
</cp:coreProperties>
</file>